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3"/>
  </p:notesMasterIdLst>
  <p:sldIdLst>
    <p:sldId id="1963" r:id="rId3"/>
    <p:sldId id="1965" r:id="rId4"/>
    <p:sldId id="1973" r:id="rId5"/>
    <p:sldId id="1971" r:id="rId6"/>
    <p:sldId id="1979" r:id="rId7"/>
    <p:sldId id="1974" r:id="rId8"/>
    <p:sldId id="1978" r:id="rId9"/>
    <p:sldId id="1975" r:id="rId10"/>
    <p:sldId id="1976" r:id="rId11"/>
    <p:sldId id="1977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99"/>
    <a:srgbClr val="376073"/>
    <a:srgbClr val="AFC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EDAF4-DB6D-4884-996F-6F3DE156537D}" v="72" dt="2024-09-19T19:55:22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609C9-F6D1-4889-84B6-5FEED7886EF5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85E94-E343-44B2-8115-98C49E9AB7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33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030" y="3144337"/>
            <a:ext cx="8354420" cy="1757363"/>
          </a:xfrm>
        </p:spPr>
        <p:txBody>
          <a:bodyPr anchor="b">
            <a:noAutofit/>
          </a:bodyPr>
          <a:lstStyle>
            <a:lvl1pPr algn="ctr">
              <a:defRPr sz="4800" cap="small" baseline="0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700" y="5134024"/>
            <a:ext cx="6375400" cy="10254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829BBC1F-BC54-4B0D-A512-491A171E5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"/>
          <a:stretch>
            <a:fillRect/>
          </a:stretch>
        </p:blipFill>
        <p:spPr>
          <a:xfrm>
            <a:off x="1" y="2316163"/>
            <a:ext cx="5425079" cy="6858001"/>
          </a:xfrm>
          <a:custGeom>
            <a:avLst/>
            <a:gdLst>
              <a:gd name="connsiteX0" fmla="*/ 0 w 5425079"/>
              <a:gd name="connsiteY0" fmla="*/ 0 h 6858001"/>
              <a:gd name="connsiteX1" fmla="*/ 5425079 w 5425079"/>
              <a:gd name="connsiteY1" fmla="*/ 4539409 h 6858001"/>
              <a:gd name="connsiteX2" fmla="*/ 5425079 w 5425079"/>
              <a:gd name="connsiteY2" fmla="*/ 6858001 h 6858001"/>
              <a:gd name="connsiteX3" fmla="*/ 0 w 5425079"/>
              <a:gd name="connsiteY3" fmla="*/ 6858001 h 6858001"/>
              <a:gd name="connsiteX4" fmla="*/ 0 w 542507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079" h="6858001">
                <a:moveTo>
                  <a:pt x="0" y="0"/>
                </a:moveTo>
                <a:lnTo>
                  <a:pt x="5425079" y="4539409"/>
                </a:lnTo>
                <a:lnTo>
                  <a:pt x="542507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8" name="Imagen 7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A1B93444-31E4-4817-9433-7540B91D7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9"/>
          <a:stretch>
            <a:fillRect/>
          </a:stretch>
        </p:blipFill>
        <p:spPr>
          <a:xfrm>
            <a:off x="6766921" y="-1"/>
            <a:ext cx="5425079" cy="4539409"/>
          </a:xfrm>
          <a:custGeom>
            <a:avLst/>
            <a:gdLst>
              <a:gd name="connsiteX0" fmla="*/ 0 w 5425079"/>
              <a:gd name="connsiteY0" fmla="*/ 0 h 4539409"/>
              <a:gd name="connsiteX1" fmla="*/ 5425079 w 5425079"/>
              <a:gd name="connsiteY1" fmla="*/ 0 h 4539409"/>
              <a:gd name="connsiteX2" fmla="*/ 5425079 w 5425079"/>
              <a:gd name="connsiteY2" fmla="*/ 4539409 h 4539409"/>
              <a:gd name="connsiteX3" fmla="*/ 0 w 5425079"/>
              <a:gd name="connsiteY3" fmla="*/ 0 h 453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5079" h="4539409">
                <a:moveTo>
                  <a:pt x="0" y="0"/>
                </a:moveTo>
                <a:lnTo>
                  <a:pt x="5425079" y="0"/>
                </a:lnTo>
                <a:lnTo>
                  <a:pt x="5425079" y="453940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F1CB070-FC99-EE65-0B4C-CB477730A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56" y="4643"/>
            <a:ext cx="2136687" cy="27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3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378FFF-3AC4-4433-B8F4-3703C0C6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328B26-E25C-445B-B139-7CE2A2A0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78BD4C-D99F-465D-9CD5-AA648212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67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EEA1B-081C-433B-9793-F68CF9E6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8B177-A0F4-4889-B94A-A65A3187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A44EA8-F5DF-4CF7-8468-0B1C39AEB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2802B-3C79-4A42-86D5-C5B58B89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4558D-FEDD-4974-98D3-B3DE591E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81879-914B-46C2-AE19-2C038E60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04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19ED-63B0-486A-9C69-83A1E000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015010-5072-410E-A7EF-785C49897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F0FEA2-ED01-4146-BC47-E17BA97F1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52FFD5-D032-4863-B118-DB11FA71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98376-1E44-4480-A650-8D4B5F3D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ABA224-7AE3-4AE5-95B3-EC85F69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90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F318F-BDAD-4EC9-95BF-A2930D8E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ECB3DD-1531-4E0B-9B6F-A1C1F534E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004B3-B5EA-4E08-ACEB-6CFAA26C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C3E6E-4C77-4F16-B783-31257361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DA080-1F84-4A8F-91F2-485E55DE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95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A08664-C5A0-479D-85E6-270784252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E85897-F033-4723-B773-B6B298E44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0C4EE-85EC-4759-8A24-019D92F1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01E4E-2FB9-403E-85D4-62CA37C1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609D0-361D-408C-8ED0-1B644959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61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02986CC-D516-6547-954E-BA4F692DA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097" y="3249001"/>
            <a:ext cx="3815927" cy="25919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772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NAME OF YOUR TOP SLIDE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3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70B5-2641-4048-A5B7-426327B0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084"/>
            <a:ext cx="10515819" cy="831928"/>
          </a:xfrm>
          <a:prstGeom prst="rect">
            <a:avLst/>
          </a:prstGeom>
        </p:spPr>
        <p:txBody>
          <a:bodyPr anchor="ctr"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72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86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87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8594D8-4B2A-49A3-B0DD-DB765D23E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22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580" y="2990138"/>
            <a:ext cx="8354420" cy="1757363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700" y="5134024"/>
            <a:ext cx="6375400" cy="10254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85908C6F-7BEB-493E-9D83-EFB70B441A4A}"/>
              </a:ext>
            </a:extLst>
          </p:cNvPr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AFC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A7B73D4D-DA6C-42C7-8967-95FDD353EFC2}"/>
              </a:ext>
            </a:extLst>
          </p:cNvPr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25342C1-FDDA-4C86-9A45-AEA6DECC1817}"/>
              </a:ext>
            </a:extLst>
          </p:cNvPr>
          <p:cNvSpPr/>
          <p:nvPr userDrawn="1"/>
        </p:nvSpPr>
        <p:spPr>
          <a:xfrm>
            <a:off x="-7621" y="-24624"/>
            <a:ext cx="8651689" cy="4717958"/>
          </a:xfrm>
          <a:custGeom>
            <a:avLst/>
            <a:gdLst>
              <a:gd name="connsiteX0" fmla="*/ 0 w 5524501"/>
              <a:gd name="connsiteY0" fmla="*/ 0 h 3670212"/>
              <a:gd name="connsiteX1" fmla="*/ 5524501 w 5524501"/>
              <a:gd name="connsiteY1" fmla="*/ 0 h 3670212"/>
              <a:gd name="connsiteX2" fmla="*/ 5524501 w 5524501"/>
              <a:gd name="connsiteY2" fmla="*/ 3670212 h 3670212"/>
              <a:gd name="connsiteX3" fmla="*/ 0 w 5524501"/>
              <a:gd name="connsiteY3" fmla="*/ 3670212 h 3670212"/>
              <a:gd name="connsiteX4" fmla="*/ 0 w 5524501"/>
              <a:gd name="connsiteY4" fmla="*/ 0 h 36702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0 w 5524501"/>
              <a:gd name="connsiteY3" fmla="*/ 3670212 h 3733712"/>
              <a:gd name="connsiteX4" fmla="*/ 0 w 5524501"/>
              <a:gd name="connsiteY4" fmla="*/ 0 h 37337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12700 w 5524501"/>
              <a:gd name="connsiteY3" fmla="*/ 2882812 h 3733712"/>
              <a:gd name="connsiteX4" fmla="*/ 0 w 5524501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1060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3087 w 7299102"/>
              <a:gd name="connsiteY0" fmla="*/ 0 h 3733712"/>
              <a:gd name="connsiteX1" fmla="*/ 7299102 w 7299102"/>
              <a:gd name="connsiteY1" fmla="*/ 0 h 3733712"/>
              <a:gd name="connsiteX2" fmla="*/ 1628688 w 7299102"/>
              <a:gd name="connsiteY2" fmla="*/ 3733712 h 3733712"/>
              <a:gd name="connsiteX3" fmla="*/ 1024 w 7299102"/>
              <a:gd name="connsiteY3" fmla="*/ 2882812 h 3733712"/>
              <a:gd name="connsiteX4" fmla="*/ 3087 w 7299102"/>
              <a:gd name="connsiteY4" fmla="*/ 0 h 3733712"/>
              <a:gd name="connsiteX0" fmla="*/ 3087 w 7299102"/>
              <a:gd name="connsiteY0" fmla="*/ 0 h 3693963"/>
              <a:gd name="connsiteX1" fmla="*/ 7299102 w 7299102"/>
              <a:gd name="connsiteY1" fmla="*/ 0 h 3693963"/>
              <a:gd name="connsiteX2" fmla="*/ 1520429 w 7299102"/>
              <a:gd name="connsiteY2" fmla="*/ 3693963 h 3693963"/>
              <a:gd name="connsiteX3" fmla="*/ 1024 w 7299102"/>
              <a:gd name="connsiteY3" fmla="*/ 2882812 h 3693963"/>
              <a:gd name="connsiteX4" fmla="*/ 3087 w 7299102"/>
              <a:gd name="connsiteY4" fmla="*/ 0 h 3693963"/>
              <a:gd name="connsiteX0" fmla="*/ 3087 w 7299102"/>
              <a:gd name="connsiteY0" fmla="*/ 0 h 3916559"/>
              <a:gd name="connsiteX1" fmla="*/ 7299102 w 7299102"/>
              <a:gd name="connsiteY1" fmla="*/ 222596 h 3916559"/>
              <a:gd name="connsiteX2" fmla="*/ 1520429 w 7299102"/>
              <a:gd name="connsiteY2" fmla="*/ 3916559 h 3916559"/>
              <a:gd name="connsiteX3" fmla="*/ 1024 w 7299102"/>
              <a:gd name="connsiteY3" fmla="*/ 3105408 h 3916559"/>
              <a:gd name="connsiteX4" fmla="*/ 3087 w 7299102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636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8939393"/>
              <a:gd name="connsiteY0" fmla="*/ 21200 h 3937759"/>
              <a:gd name="connsiteX1" fmla="*/ 8939393 w 8939393"/>
              <a:gd name="connsiteY1" fmla="*/ 0 h 3937759"/>
              <a:gd name="connsiteX2" fmla="*/ 1520429 w 8939393"/>
              <a:gd name="connsiteY2" fmla="*/ 3937759 h 3937759"/>
              <a:gd name="connsiteX3" fmla="*/ 1024 w 8939393"/>
              <a:gd name="connsiteY3" fmla="*/ 3126608 h 3937759"/>
              <a:gd name="connsiteX4" fmla="*/ 3087 w 8939393"/>
              <a:gd name="connsiteY4" fmla="*/ 21200 h 39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9393" h="3937759">
                <a:moveTo>
                  <a:pt x="3087" y="21200"/>
                </a:moveTo>
                <a:lnTo>
                  <a:pt x="8939393" y="0"/>
                </a:lnTo>
                <a:lnTo>
                  <a:pt x="1520429" y="3937759"/>
                </a:lnTo>
                <a:lnTo>
                  <a:pt x="1024" y="3126608"/>
                </a:lnTo>
                <a:cubicBezTo>
                  <a:pt x="-3209" y="2165671"/>
                  <a:pt x="7320" y="982137"/>
                  <a:pt x="3087" y="21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993E5E1E-CC85-435E-B771-852677D49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3" y="101071"/>
            <a:ext cx="3515828" cy="34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7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3392600" y="725600"/>
            <a:ext cx="5406800" cy="540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8" tIns="121898" rIns="121898" bIns="1218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4280400" y="3275133"/>
            <a:ext cx="3631200" cy="12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761000" y="2430867"/>
            <a:ext cx="667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0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rgbClr val="272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98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93" y="3193187"/>
            <a:ext cx="8354420" cy="1757363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5244227"/>
            <a:ext cx="6375400" cy="95065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519D88E0-9E1C-4751-8E6D-D8583985C7CB}"/>
              </a:ext>
            </a:extLst>
          </p:cNvPr>
          <p:cNvSpPr/>
          <p:nvPr userDrawn="1"/>
        </p:nvSpPr>
        <p:spPr>
          <a:xfrm flipV="1">
            <a:off x="-16057" y="-11219"/>
            <a:ext cx="9721517" cy="1716194"/>
          </a:xfrm>
          <a:prstGeom prst="triangle">
            <a:avLst>
              <a:gd name="adj" fmla="val 1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11">
            <a:extLst>
              <a:ext uri="{FF2B5EF4-FFF2-40B4-BE49-F238E27FC236}">
                <a16:creationId xmlns:a16="http://schemas.microsoft.com/office/drawing/2014/main" id="{D326E432-07E5-4E30-960E-4B8D5176AC21}"/>
              </a:ext>
            </a:extLst>
          </p:cNvPr>
          <p:cNvSpPr/>
          <p:nvPr userDrawn="1"/>
        </p:nvSpPr>
        <p:spPr>
          <a:xfrm flipV="1">
            <a:off x="-982058" y="0"/>
            <a:ext cx="10641452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1452" h="2059057">
                <a:moveTo>
                  <a:pt x="0" y="1068457"/>
                </a:moveTo>
                <a:lnTo>
                  <a:pt x="8267009" y="0"/>
                </a:lnTo>
                <a:lnTo>
                  <a:pt x="10641452" y="2059057"/>
                </a:lnTo>
                <a:lnTo>
                  <a:pt x="0" y="1068457"/>
                </a:lnTo>
                <a:close/>
              </a:path>
            </a:pathLst>
          </a:custGeom>
          <a:solidFill>
            <a:srgbClr val="AFCD79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isósceles 11">
            <a:extLst>
              <a:ext uri="{FF2B5EF4-FFF2-40B4-BE49-F238E27FC236}">
                <a16:creationId xmlns:a16="http://schemas.microsoft.com/office/drawing/2014/main" id="{0B9C529C-D6AF-407C-8D8D-15D180CAB100}"/>
              </a:ext>
            </a:extLst>
          </p:cNvPr>
          <p:cNvSpPr/>
          <p:nvPr userDrawn="1"/>
        </p:nvSpPr>
        <p:spPr>
          <a:xfrm flipV="1">
            <a:off x="2047873" y="-89571"/>
            <a:ext cx="8423883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  <a:gd name="connsiteX0" fmla="*/ 0 w 10936727"/>
              <a:gd name="connsiteY0" fmla="*/ 1982857 h 2059057"/>
              <a:gd name="connsiteX1" fmla="*/ 8562284 w 10936727"/>
              <a:gd name="connsiteY1" fmla="*/ 0 h 2059057"/>
              <a:gd name="connsiteX2" fmla="*/ 10936727 w 10936727"/>
              <a:gd name="connsiteY2" fmla="*/ 2059057 h 2059057"/>
              <a:gd name="connsiteX3" fmla="*/ 0 w 10936727"/>
              <a:gd name="connsiteY3" fmla="*/ 19828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6727" h="2059057">
                <a:moveTo>
                  <a:pt x="0" y="1982857"/>
                </a:moveTo>
                <a:lnTo>
                  <a:pt x="8562284" y="0"/>
                </a:lnTo>
                <a:lnTo>
                  <a:pt x="10936727" y="2059057"/>
                </a:lnTo>
                <a:lnTo>
                  <a:pt x="0" y="1982857"/>
                </a:lnTo>
                <a:close/>
              </a:path>
            </a:pathLst>
          </a:custGeom>
          <a:solidFill>
            <a:schemeClr val="accent5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Google Shape;146;p17">
            <a:extLst>
              <a:ext uri="{FF2B5EF4-FFF2-40B4-BE49-F238E27FC236}">
                <a16:creationId xmlns:a16="http://schemas.microsoft.com/office/drawing/2014/main" id="{6C716A31-D3BF-4E54-9DCC-3A9BB17A001B}"/>
              </a:ext>
            </a:extLst>
          </p:cNvPr>
          <p:cNvSpPr/>
          <p:nvPr userDrawn="1"/>
        </p:nvSpPr>
        <p:spPr>
          <a:xfrm>
            <a:off x="7180719" y="-19050"/>
            <a:ext cx="5049764" cy="449580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089A7153-0F32-4E03-A43B-D2C97A208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13" y="68712"/>
            <a:ext cx="3515828" cy="34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9907A-FA81-4AB2-8450-44B0D940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7C90A-068E-44F5-834F-432CD8C2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1171">
            <a:extLst>
              <a:ext uri="{FF2B5EF4-FFF2-40B4-BE49-F238E27FC236}">
                <a16:creationId xmlns:a16="http://schemas.microsoft.com/office/drawing/2014/main" id="{E0B89610-FC13-4A2D-91AA-C885AC71D2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54887" y="136525"/>
            <a:ext cx="6394058" cy="684000"/>
            <a:chOff x="0" y="0"/>
            <a:chExt cx="4844143" cy="518160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68714FE0-F567-4213-A18F-6BAC5647FCF9}"/>
                </a:ext>
              </a:extLst>
            </p:cNvPr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84457"/>
              <a:ext cx="3675204" cy="426720"/>
            </a:xfrm>
            <a:prstGeom prst="rect">
              <a:avLst/>
            </a:prstGeom>
          </p:spPr>
        </p:pic>
        <p:pic>
          <p:nvPicPr>
            <p:cNvPr id="9" name="Picture 65">
              <a:extLst>
                <a:ext uri="{FF2B5EF4-FFF2-40B4-BE49-F238E27FC236}">
                  <a16:creationId xmlns:a16="http://schemas.microsoft.com/office/drawing/2014/main" id="{9BF1C79A-6A9C-4CAB-BCA1-22CC9FF033AF}"/>
                </a:ext>
              </a:extLst>
            </p:cNvPr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33800" y="0"/>
              <a:ext cx="1110343" cy="518160"/>
            </a:xfrm>
            <a:prstGeom prst="rect">
              <a:avLst/>
            </a:prstGeom>
          </p:spPr>
        </p:pic>
      </p:grpSp>
      <p:grpSp>
        <p:nvGrpSpPr>
          <p:cNvPr id="10" name="Google Shape;113;p7">
            <a:extLst>
              <a:ext uri="{FF2B5EF4-FFF2-40B4-BE49-F238E27FC236}">
                <a16:creationId xmlns:a16="http://schemas.microsoft.com/office/drawing/2014/main" id="{11C04278-9555-4E95-A1CE-C31FF272F306}"/>
              </a:ext>
            </a:extLst>
          </p:cNvPr>
          <p:cNvGrpSpPr/>
          <p:nvPr userDrawn="1"/>
        </p:nvGrpSpPr>
        <p:grpSpPr>
          <a:xfrm>
            <a:off x="0" y="5964572"/>
            <a:ext cx="3534561" cy="893428"/>
            <a:chOff x="1297954" y="330075"/>
            <a:chExt cx="5169293" cy="1699506"/>
          </a:xfrm>
          <a:solidFill>
            <a:schemeClr val="accent5"/>
          </a:solidFill>
        </p:grpSpPr>
        <p:sp>
          <p:nvSpPr>
            <p:cNvPr id="11" name="Google Shape;114;p7">
              <a:extLst>
                <a:ext uri="{FF2B5EF4-FFF2-40B4-BE49-F238E27FC236}">
                  <a16:creationId xmlns:a16="http://schemas.microsoft.com/office/drawing/2014/main" id="{4F493466-84BC-45E8-97D8-E0636CB0345C}"/>
                </a:ext>
              </a:extLst>
            </p:cNvPr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;p7">
              <a:extLst>
                <a:ext uri="{FF2B5EF4-FFF2-40B4-BE49-F238E27FC236}">
                  <a16:creationId xmlns:a16="http://schemas.microsoft.com/office/drawing/2014/main" id="{DFBD2BFB-49EB-4B34-B017-9557EB75DDE7}"/>
                </a:ext>
              </a:extLst>
            </p:cNvPr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n 12" descr="Texto, Logotipo&#10;&#10;Descripción generada automáticamente">
            <a:extLst>
              <a:ext uri="{FF2B5EF4-FFF2-40B4-BE49-F238E27FC236}">
                <a16:creationId xmlns:a16="http://schemas.microsoft.com/office/drawing/2014/main" id="{07B7EE9E-3DE7-4E3B-A8FB-F26F6E346A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" y="5964573"/>
            <a:ext cx="2218339" cy="8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9907A-FA81-4AB2-8450-44B0D940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29660"/>
            <a:ext cx="11353800" cy="1325563"/>
          </a:xfrm>
        </p:spPr>
        <p:txBody>
          <a:bodyPr>
            <a:normAutofit/>
          </a:bodyPr>
          <a:lstStyle>
            <a:lvl1pPr>
              <a:defRPr sz="4000" cap="small" baseline="0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7C90A-068E-44F5-834F-432CD8C2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1171">
            <a:extLst>
              <a:ext uri="{FF2B5EF4-FFF2-40B4-BE49-F238E27FC236}">
                <a16:creationId xmlns:a16="http://schemas.microsoft.com/office/drawing/2014/main" id="{E0B89610-FC13-4A2D-91AA-C885AC71D2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54887" y="136525"/>
            <a:ext cx="6394058" cy="684000"/>
            <a:chOff x="0" y="0"/>
            <a:chExt cx="4844143" cy="518160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68714FE0-F567-4213-A18F-6BAC5647FCF9}"/>
                </a:ext>
              </a:extLst>
            </p:cNvPr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84457"/>
              <a:ext cx="3675204" cy="426720"/>
            </a:xfrm>
            <a:prstGeom prst="rect">
              <a:avLst/>
            </a:prstGeom>
          </p:spPr>
        </p:pic>
        <p:pic>
          <p:nvPicPr>
            <p:cNvPr id="9" name="Picture 65">
              <a:extLst>
                <a:ext uri="{FF2B5EF4-FFF2-40B4-BE49-F238E27FC236}">
                  <a16:creationId xmlns:a16="http://schemas.microsoft.com/office/drawing/2014/main" id="{9BF1C79A-6A9C-4CAB-BCA1-22CC9FF033AF}"/>
                </a:ext>
              </a:extLst>
            </p:cNvPr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33800" y="0"/>
              <a:ext cx="1110343" cy="518160"/>
            </a:xfrm>
            <a:prstGeom prst="rect">
              <a:avLst/>
            </a:prstGeom>
          </p:spPr>
        </p:pic>
      </p:grp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FD3D30EE-EC62-4BF0-899D-F31F95262B8A}"/>
              </a:ext>
            </a:extLst>
          </p:cNvPr>
          <p:cNvSpPr/>
          <p:nvPr userDrawn="1"/>
        </p:nvSpPr>
        <p:spPr>
          <a:xfrm>
            <a:off x="-2908299" y="5715000"/>
            <a:ext cx="15125700" cy="1152858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 descr="Texto, Logotipo&#10;&#10;Descripción generada automáticamente">
            <a:extLst>
              <a:ext uri="{FF2B5EF4-FFF2-40B4-BE49-F238E27FC236}">
                <a16:creationId xmlns:a16="http://schemas.microsoft.com/office/drawing/2014/main" id="{48F4B933-F6B0-406C-8BAF-204B584C13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1" y="5897898"/>
            <a:ext cx="2218339" cy="8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BC314-8F73-4E7B-B715-0B5FBB80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4A784D-0EAF-4FCD-9B78-12950105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E11E4-4479-49AC-B850-5E2C7078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8DEF2-90EE-400A-8863-A0C13047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BFF8C-BA74-4636-A49A-A04C8FE1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2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058E6-D196-4391-B12D-B5BD4C5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F4795-B578-4391-B344-A97921CE9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B305C7-B8FF-4AFB-BC63-179029B5B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8623A4-C91E-47B7-A7A7-3DDF081F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C69A22-B23C-4836-BEDC-C7C5EC8F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5054D-CED6-4480-8B00-5AF84B3F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52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5477C-6D10-4928-8CD7-55B6C07B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1C09D-6ACC-4FE2-BDEA-31C9A19B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50AF0-D086-47AF-89F6-859846E8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E36F37-8BFF-42EC-9A63-AE1E172EE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610FD3-0814-4EE3-99D4-1D61D441E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A1D0DA-0E5A-498F-BAA7-16629A04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75535F-0B06-4558-91DB-DE046525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4D275F-0EB6-490E-AC67-2FB6F21D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34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2DEF3-4071-424C-8CC1-C58754AE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05A5DC-649B-4E93-84B9-0DA81C15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FA3BF-69B5-47AF-9C81-63DB24A0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545947-282D-47D1-A40E-01680FF3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05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D4F2F-38F5-4D5E-9836-67E41F62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41F52-6B2D-434A-877F-B39A435EC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E6ED2-A4AA-4469-A0A2-96D2703A6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7083-08B2-46BA-AA27-60EB25332CD6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76B2-9044-492F-9CD0-DFAD7523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863C1-8F77-49CA-B73B-04C736E78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8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4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/>
  <p:txStyles>
    <p:titleStyle>
      <a:lvl1pPr algn="ctr" defTabSz="1219201" rtl="0" eaLnBrk="1" latinLnBrk="0" hangingPunct="1"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1" indent="-457201" algn="l" defTabSz="1219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1" algn="l" defTabSz="12192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5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1" rtl="0" eaLnBrk="1" latinLnBrk="0" hangingPunct="1">
        <a:spcBef>
          <a:spcPct val="20000"/>
        </a:spcBef>
        <a:buFont typeface="Arial" panose="020B0604020202020204" pitchFamily="34" charset="0"/>
        <a:buChar char="»"/>
        <a:defRPr sz="265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2325EF7-3190-72CB-47AD-97F553D5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55" y="1049768"/>
            <a:ext cx="7497764" cy="3413683"/>
          </a:xfrm>
          <a:prstGeom prst="rect">
            <a:avLst/>
          </a:prstGeom>
        </p:spPr>
      </p:pic>
      <p:pic>
        <p:nvPicPr>
          <p:cNvPr id="1026" name="Picture 2" descr="Calendario PNG para descargar gratis">
            <a:extLst>
              <a:ext uri="{FF2B5EF4-FFF2-40B4-BE49-F238E27FC236}">
                <a16:creationId xmlns:a16="http://schemas.microsoft.com/office/drawing/2014/main" id="{76F92B1F-0534-80DC-1F69-1841D3BF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62" y="4591805"/>
            <a:ext cx="639610" cy="7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2EF317-87A0-7867-221C-8DF362F11B7A}"/>
              </a:ext>
            </a:extLst>
          </p:cNvPr>
          <p:cNvSpPr txBox="1"/>
          <p:nvPr/>
        </p:nvSpPr>
        <p:spPr>
          <a:xfrm>
            <a:off x="5217089" y="4692619"/>
            <a:ext cx="15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4 y 5 de Octubre</a:t>
            </a:r>
          </a:p>
        </p:txBody>
      </p:sp>
      <p:pic>
        <p:nvPicPr>
          <p:cNvPr id="1028" name="Picture 4" descr="Partícipe - Iconos gratis de negocios y finanzas">
            <a:extLst>
              <a:ext uri="{FF2B5EF4-FFF2-40B4-BE49-F238E27FC236}">
                <a16:creationId xmlns:a16="http://schemas.microsoft.com/office/drawing/2014/main" id="{5CF5A653-0111-A7AE-721B-DF3DC53C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62" y="5856691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9337695-2B70-0B34-5E5C-6B512B7E3783}"/>
              </a:ext>
            </a:extLst>
          </p:cNvPr>
          <p:cNvSpPr txBox="1"/>
          <p:nvPr/>
        </p:nvSpPr>
        <p:spPr>
          <a:xfrm>
            <a:off x="5304772" y="5861063"/>
            <a:ext cx="2273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500 Estudiantes</a:t>
            </a:r>
          </a:p>
          <a:p>
            <a:pPr algn="ctr"/>
            <a:r>
              <a:rPr lang="es-MX" sz="1200" dirty="0"/>
              <a:t>400 ES</a:t>
            </a:r>
          </a:p>
          <a:p>
            <a:pPr algn="ctr"/>
            <a:r>
              <a:rPr lang="es-MX" sz="1200" dirty="0"/>
              <a:t>100 EMS</a:t>
            </a:r>
          </a:p>
        </p:txBody>
      </p:sp>
      <p:pic>
        <p:nvPicPr>
          <p:cNvPr id="1030" name="Picture 6" descr="Formación de equipos - Iconos gratis de redes">
            <a:extLst>
              <a:ext uri="{FF2B5EF4-FFF2-40B4-BE49-F238E27FC236}">
                <a16:creationId xmlns:a16="http://schemas.microsoft.com/office/drawing/2014/main" id="{E8368B5A-6544-0CD5-8A30-7D5785F9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52" y="5768236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CB98CF-51E7-D89A-9902-383280959655}"/>
              </a:ext>
            </a:extLst>
          </p:cNvPr>
          <p:cNvSpPr txBox="1"/>
          <p:nvPr/>
        </p:nvSpPr>
        <p:spPr>
          <a:xfrm>
            <a:off x="9563622" y="5856691"/>
            <a:ext cx="17411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50  Equipos </a:t>
            </a:r>
            <a:r>
              <a:rPr lang="es-MX" sz="1200" dirty="0"/>
              <a:t>mínimo.</a:t>
            </a:r>
            <a:endParaRPr lang="es-MX" dirty="0"/>
          </a:p>
        </p:txBody>
      </p:sp>
      <p:pic>
        <p:nvPicPr>
          <p:cNvPr id="1032" name="Picture 8" descr="Icono Etiquetas categorías - Interfaz de usuario y Gestos">
            <a:extLst>
              <a:ext uri="{FF2B5EF4-FFF2-40B4-BE49-F238E27FC236}">
                <a16:creationId xmlns:a16="http://schemas.microsoft.com/office/drawing/2014/main" id="{FAD03EC0-70AF-CAAA-653C-B046434C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92" y="4591805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29A95AD-F951-D034-FF1D-8C8966D10E26}"/>
              </a:ext>
            </a:extLst>
          </p:cNvPr>
          <p:cNvSpPr txBox="1"/>
          <p:nvPr/>
        </p:nvSpPr>
        <p:spPr>
          <a:xfrm>
            <a:off x="9268647" y="4620238"/>
            <a:ext cx="2461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Innovación  / Impacto Social</a:t>
            </a:r>
          </a:p>
        </p:txBody>
      </p:sp>
    </p:spTree>
    <p:extLst>
      <p:ext uri="{BB962C8B-B14F-4D97-AF65-F5344CB8AC3E}">
        <p14:creationId xmlns:p14="http://schemas.microsoft.com/office/powerpoint/2010/main" val="257887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1ED7D-989D-2B72-9B10-9CF67E65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 General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627D5D7-2034-5325-100B-552D6C1373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5 de octubre</a:t>
            </a:r>
          </a:p>
          <a:p>
            <a:pPr lvl="1"/>
            <a:r>
              <a:rPr lang="es-MX" dirty="0"/>
              <a:t>16:00h publicación de ganadores y entrega de premiación. </a:t>
            </a:r>
          </a:p>
        </p:txBody>
      </p:sp>
      <p:pic>
        <p:nvPicPr>
          <p:cNvPr id="3074" name="Picture 2" descr="Ilustración de vector de diseño de estilo plano de ceremonia de premiación  de ganadores de equipo de empleado de negocios feliz | Vector Premium">
            <a:extLst>
              <a:ext uri="{FF2B5EF4-FFF2-40B4-BE49-F238E27FC236}">
                <a16:creationId xmlns:a16="http://schemas.microsoft.com/office/drawing/2014/main" id="{527DA1B1-7F54-FF08-3E3A-2EF5BFAD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13" y="2911475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3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dificio, carretera, castillo&#10;&#10;Descripción generada automáticamente">
            <a:extLst>
              <a:ext uri="{FF2B5EF4-FFF2-40B4-BE49-F238E27FC236}">
                <a16:creationId xmlns:a16="http://schemas.microsoft.com/office/drawing/2014/main" id="{9A51CBCA-D6D1-206D-1D04-5ADDF8724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36119" r="30203" b="21"/>
          <a:stretch/>
        </p:blipFill>
        <p:spPr>
          <a:xfrm>
            <a:off x="0" y="-29264"/>
            <a:ext cx="12192000" cy="6837406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FB6DE0-F5BE-2609-06A9-19D11613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53"/>
            <a:ext cx="11353800" cy="546316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bg1"/>
                </a:solidFill>
              </a:rPr>
              <a:t>Distribución De Áreas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9BA2F24-7CB4-A738-088B-74B26F1FBCB5}"/>
              </a:ext>
            </a:extLst>
          </p:cNvPr>
          <p:cNvSpPr/>
          <p:nvPr/>
        </p:nvSpPr>
        <p:spPr>
          <a:xfrm>
            <a:off x="4532243" y="1232452"/>
            <a:ext cx="1371600" cy="2584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pantalla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1B4BC8B-82FF-9278-C886-C7088ECE88B9}"/>
              </a:ext>
            </a:extLst>
          </p:cNvPr>
          <p:cNvSpPr/>
          <p:nvPr/>
        </p:nvSpPr>
        <p:spPr>
          <a:xfrm>
            <a:off x="4094922" y="1590262"/>
            <a:ext cx="2193237" cy="258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Templete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FC74EEB-158F-48C6-AAC4-427EC39A56B2}"/>
              </a:ext>
            </a:extLst>
          </p:cNvPr>
          <p:cNvSpPr/>
          <p:nvPr/>
        </p:nvSpPr>
        <p:spPr>
          <a:xfrm>
            <a:off x="4527556" y="2388178"/>
            <a:ext cx="1155539" cy="110886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AD88995-1CF8-B59A-F651-6C2871588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79" y="2671050"/>
            <a:ext cx="459939" cy="587058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DC1A95A-A7AA-1734-116F-59C6D995B01E}"/>
              </a:ext>
            </a:extLst>
          </p:cNvPr>
          <p:cNvCxnSpPr>
            <a:cxnSpLocks/>
          </p:cNvCxnSpPr>
          <p:nvPr/>
        </p:nvCxnSpPr>
        <p:spPr>
          <a:xfrm flipH="1">
            <a:off x="8548858" y="1100667"/>
            <a:ext cx="70209" cy="474133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7298FFD-F9EE-85D3-9B06-39B807BF95A0}"/>
              </a:ext>
            </a:extLst>
          </p:cNvPr>
          <p:cNvSpPr txBox="1"/>
          <p:nvPr/>
        </p:nvSpPr>
        <p:spPr>
          <a:xfrm>
            <a:off x="8795502" y="242115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70m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4DECB0A-79B2-9C35-4493-3D55AE482289}"/>
              </a:ext>
            </a:extLst>
          </p:cNvPr>
          <p:cNvCxnSpPr>
            <a:cxnSpLocks/>
          </p:cNvCxnSpPr>
          <p:nvPr/>
        </p:nvCxnSpPr>
        <p:spPr>
          <a:xfrm>
            <a:off x="988655" y="5652052"/>
            <a:ext cx="7630412" cy="18994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6F4367-31B3-7032-6C17-18EFFE561D64}"/>
              </a:ext>
            </a:extLst>
          </p:cNvPr>
          <p:cNvSpPr txBox="1"/>
          <p:nvPr/>
        </p:nvSpPr>
        <p:spPr>
          <a:xfrm>
            <a:off x="4539910" y="57311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105 m</a:t>
            </a:r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919675A9-0F3B-7A4E-35EC-2C760442715E}"/>
              </a:ext>
            </a:extLst>
          </p:cNvPr>
          <p:cNvCxnSpPr>
            <a:cxnSpLocks/>
          </p:cNvCxnSpPr>
          <p:nvPr/>
        </p:nvCxnSpPr>
        <p:spPr>
          <a:xfrm>
            <a:off x="4540499" y="2904321"/>
            <a:ext cx="1148698" cy="355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28FA3686-AA42-006A-E6F7-618229301930}"/>
              </a:ext>
            </a:extLst>
          </p:cNvPr>
          <p:cNvSpPr txBox="1"/>
          <p:nvPr/>
        </p:nvSpPr>
        <p:spPr>
          <a:xfrm>
            <a:off x="4756389" y="239573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20m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26BE2F3-2826-A536-1E7D-CD22D6FAC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05805"/>
              </p:ext>
            </p:extLst>
          </p:nvPr>
        </p:nvGraphicFramePr>
        <p:xfrm>
          <a:off x="6601482" y="1457206"/>
          <a:ext cx="1947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76">
                  <a:extLst>
                    <a:ext uri="{9D8B030D-6E8A-4147-A177-3AD203B41FA5}">
                      <a16:colId xmlns:a16="http://schemas.microsoft.com/office/drawing/2014/main" val="23915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 Entrada /Salida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11218"/>
                  </a:ext>
                </a:extLst>
              </a:tr>
            </a:tbl>
          </a:graphicData>
        </a:graphic>
      </p:graphicFrame>
      <p:grpSp>
        <p:nvGrpSpPr>
          <p:cNvPr id="94" name="Grupo 93">
            <a:extLst>
              <a:ext uri="{FF2B5EF4-FFF2-40B4-BE49-F238E27FC236}">
                <a16:creationId xmlns:a16="http://schemas.microsoft.com/office/drawing/2014/main" id="{C7A11F9B-3312-C255-6126-2E804C4AABFB}"/>
              </a:ext>
            </a:extLst>
          </p:cNvPr>
          <p:cNvGrpSpPr/>
          <p:nvPr/>
        </p:nvGrpSpPr>
        <p:grpSpPr>
          <a:xfrm>
            <a:off x="8017307" y="2137287"/>
            <a:ext cx="563083" cy="3529956"/>
            <a:chOff x="9564203" y="862567"/>
            <a:chExt cx="595796" cy="4342399"/>
          </a:xfrm>
        </p:grpSpPr>
        <p:pic>
          <p:nvPicPr>
            <p:cNvPr id="95" name="Imagen 94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86712045-70E3-CA59-2A62-F5DA41A5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2872463"/>
              <a:ext cx="551010" cy="431625"/>
            </a:xfrm>
            <a:prstGeom prst="rect">
              <a:avLst/>
            </a:prstGeom>
          </p:spPr>
        </p:pic>
        <p:pic>
          <p:nvPicPr>
            <p:cNvPr id="96" name="Imagen 95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2A9E7E0F-3E8D-CB4F-E2CF-B5DAC427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203" y="4145456"/>
              <a:ext cx="551010" cy="431625"/>
            </a:xfrm>
            <a:prstGeom prst="rect">
              <a:avLst/>
            </a:prstGeom>
          </p:spPr>
        </p:pic>
        <p:pic>
          <p:nvPicPr>
            <p:cNvPr id="97" name="Imagen 96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0D97105D-7DE7-B28B-1FE2-825E8EDE1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1580251"/>
              <a:ext cx="551010" cy="431625"/>
            </a:xfrm>
            <a:prstGeom prst="rect">
              <a:avLst/>
            </a:prstGeom>
          </p:spPr>
        </p:pic>
        <p:pic>
          <p:nvPicPr>
            <p:cNvPr id="98" name="Imagen 97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9A0A5F9A-82B2-A91C-15F8-35668EB1A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4773341"/>
              <a:ext cx="551010" cy="431625"/>
            </a:xfrm>
            <a:prstGeom prst="rect">
              <a:avLst/>
            </a:prstGeom>
          </p:spPr>
        </p:pic>
        <p:pic>
          <p:nvPicPr>
            <p:cNvPr id="99" name="Imagen 98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23125A4E-2A73-E98C-436A-BD681C16A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3516115"/>
              <a:ext cx="551010" cy="431625"/>
            </a:xfrm>
            <a:prstGeom prst="rect">
              <a:avLst/>
            </a:prstGeom>
          </p:spPr>
        </p:pic>
        <p:pic>
          <p:nvPicPr>
            <p:cNvPr id="100" name="Imagen 99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23306008-37C8-D65B-2D9C-62AAFD569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2154779"/>
              <a:ext cx="551010" cy="431625"/>
            </a:xfrm>
            <a:prstGeom prst="rect">
              <a:avLst/>
            </a:prstGeom>
          </p:spPr>
        </p:pic>
        <p:pic>
          <p:nvPicPr>
            <p:cNvPr id="101" name="Imagen 100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33055F86-DA6B-5CB2-4BF1-0A57E69CD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862567"/>
              <a:ext cx="551010" cy="431625"/>
            </a:xfrm>
            <a:prstGeom prst="rect">
              <a:avLst/>
            </a:prstGeom>
          </p:spPr>
        </p:pic>
      </p:grpSp>
      <p:graphicFrame>
        <p:nvGraphicFramePr>
          <p:cNvPr id="102" name="Tabla 101">
            <a:extLst>
              <a:ext uri="{FF2B5EF4-FFF2-40B4-BE49-F238E27FC236}">
                <a16:creationId xmlns:a16="http://schemas.microsoft.com/office/drawing/2014/main" id="{C161EF53-E63A-1F86-B0E3-1CCB3F51F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90173"/>
              </p:ext>
            </p:extLst>
          </p:nvPr>
        </p:nvGraphicFramePr>
        <p:xfrm>
          <a:off x="8029379" y="2050437"/>
          <a:ext cx="582589" cy="37052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0039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59872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936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grpSp>
        <p:nvGrpSpPr>
          <p:cNvPr id="103" name="Grupo 102">
            <a:extLst>
              <a:ext uri="{FF2B5EF4-FFF2-40B4-BE49-F238E27FC236}">
                <a16:creationId xmlns:a16="http://schemas.microsoft.com/office/drawing/2014/main" id="{CC505C33-6275-3C80-5112-D756EA361F8E}"/>
              </a:ext>
            </a:extLst>
          </p:cNvPr>
          <p:cNvGrpSpPr/>
          <p:nvPr/>
        </p:nvGrpSpPr>
        <p:grpSpPr>
          <a:xfrm>
            <a:off x="7194437" y="2139338"/>
            <a:ext cx="563083" cy="3529956"/>
            <a:chOff x="9564203" y="862567"/>
            <a:chExt cx="595796" cy="4342399"/>
          </a:xfrm>
        </p:grpSpPr>
        <p:pic>
          <p:nvPicPr>
            <p:cNvPr id="104" name="Imagen 103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80516EB9-BBA4-E9CD-2080-F469F2A1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2872463"/>
              <a:ext cx="551010" cy="431625"/>
            </a:xfrm>
            <a:prstGeom prst="rect">
              <a:avLst/>
            </a:prstGeom>
          </p:spPr>
        </p:pic>
        <p:pic>
          <p:nvPicPr>
            <p:cNvPr id="105" name="Imagen 104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1B5DC778-E6C4-947A-E825-014D307B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203" y="4145456"/>
              <a:ext cx="551010" cy="431625"/>
            </a:xfrm>
            <a:prstGeom prst="rect">
              <a:avLst/>
            </a:prstGeom>
          </p:spPr>
        </p:pic>
        <p:pic>
          <p:nvPicPr>
            <p:cNvPr id="106" name="Imagen 105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B5F76B24-2501-D9A6-8929-B7175947C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1580251"/>
              <a:ext cx="551010" cy="431625"/>
            </a:xfrm>
            <a:prstGeom prst="rect">
              <a:avLst/>
            </a:prstGeom>
          </p:spPr>
        </p:pic>
        <p:pic>
          <p:nvPicPr>
            <p:cNvPr id="107" name="Imagen 106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9B5C2C1E-0770-5221-299D-E3DFA32B3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4773341"/>
              <a:ext cx="551010" cy="431625"/>
            </a:xfrm>
            <a:prstGeom prst="rect">
              <a:avLst/>
            </a:prstGeom>
          </p:spPr>
        </p:pic>
        <p:pic>
          <p:nvPicPr>
            <p:cNvPr id="108" name="Imagen 107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D5521F33-AB29-3AD0-F258-3791C3A73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3516115"/>
              <a:ext cx="551010" cy="431625"/>
            </a:xfrm>
            <a:prstGeom prst="rect">
              <a:avLst/>
            </a:prstGeom>
          </p:spPr>
        </p:pic>
        <p:pic>
          <p:nvPicPr>
            <p:cNvPr id="109" name="Imagen 108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DE34943F-A282-6C96-4A2A-94D836C14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2154779"/>
              <a:ext cx="551010" cy="431625"/>
            </a:xfrm>
            <a:prstGeom prst="rect">
              <a:avLst/>
            </a:prstGeom>
          </p:spPr>
        </p:pic>
        <p:pic>
          <p:nvPicPr>
            <p:cNvPr id="110" name="Imagen 109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7680FB9B-9148-9129-0098-3D6633C44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862567"/>
              <a:ext cx="551010" cy="431625"/>
            </a:xfrm>
            <a:prstGeom prst="rect">
              <a:avLst/>
            </a:prstGeom>
          </p:spPr>
        </p:pic>
      </p:grpSp>
      <p:graphicFrame>
        <p:nvGraphicFramePr>
          <p:cNvPr id="111" name="Tabla 110">
            <a:extLst>
              <a:ext uri="{FF2B5EF4-FFF2-40B4-BE49-F238E27FC236}">
                <a16:creationId xmlns:a16="http://schemas.microsoft.com/office/drawing/2014/main" id="{D1BF6EAF-AACD-4F82-8F10-47EA78032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82924"/>
              </p:ext>
            </p:extLst>
          </p:nvPr>
        </p:nvGraphicFramePr>
        <p:xfrm>
          <a:off x="7206509" y="2052488"/>
          <a:ext cx="582589" cy="37052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0039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59872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936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grpSp>
        <p:nvGrpSpPr>
          <p:cNvPr id="112" name="Grupo 111">
            <a:extLst>
              <a:ext uri="{FF2B5EF4-FFF2-40B4-BE49-F238E27FC236}">
                <a16:creationId xmlns:a16="http://schemas.microsoft.com/office/drawing/2014/main" id="{0F191718-C52A-CA11-A77C-5EC08310E2DC}"/>
              </a:ext>
            </a:extLst>
          </p:cNvPr>
          <p:cNvGrpSpPr/>
          <p:nvPr/>
        </p:nvGrpSpPr>
        <p:grpSpPr>
          <a:xfrm>
            <a:off x="6325129" y="2163559"/>
            <a:ext cx="563083" cy="3529956"/>
            <a:chOff x="9564203" y="862567"/>
            <a:chExt cx="595796" cy="4342399"/>
          </a:xfrm>
        </p:grpSpPr>
        <p:pic>
          <p:nvPicPr>
            <p:cNvPr id="113" name="Imagen 112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65EF061C-FA91-4177-FD0D-ABFB22C3F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2872463"/>
              <a:ext cx="551010" cy="431625"/>
            </a:xfrm>
            <a:prstGeom prst="rect">
              <a:avLst/>
            </a:prstGeom>
          </p:spPr>
        </p:pic>
        <p:pic>
          <p:nvPicPr>
            <p:cNvPr id="114" name="Imagen 113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36E2F2BE-2F78-01C2-E748-CB254DBEE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203" y="4145456"/>
              <a:ext cx="551010" cy="431625"/>
            </a:xfrm>
            <a:prstGeom prst="rect">
              <a:avLst/>
            </a:prstGeom>
          </p:spPr>
        </p:pic>
        <p:pic>
          <p:nvPicPr>
            <p:cNvPr id="115" name="Imagen 114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D7164D00-E6B9-0A58-8AAF-E4D3D94F2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1580251"/>
              <a:ext cx="551010" cy="431625"/>
            </a:xfrm>
            <a:prstGeom prst="rect">
              <a:avLst/>
            </a:prstGeom>
          </p:spPr>
        </p:pic>
        <p:pic>
          <p:nvPicPr>
            <p:cNvPr id="116" name="Imagen 115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541C43E9-E4E8-1B08-875C-CF0230332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4773341"/>
              <a:ext cx="551010" cy="431625"/>
            </a:xfrm>
            <a:prstGeom prst="rect">
              <a:avLst/>
            </a:prstGeom>
          </p:spPr>
        </p:pic>
        <p:pic>
          <p:nvPicPr>
            <p:cNvPr id="117" name="Imagen 116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788AEE8A-06FE-63D3-ABB7-05714DD6B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3516115"/>
              <a:ext cx="551010" cy="431625"/>
            </a:xfrm>
            <a:prstGeom prst="rect">
              <a:avLst/>
            </a:prstGeom>
          </p:spPr>
        </p:pic>
        <p:pic>
          <p:nvPicPr>
            <p:cNvPr id="118" name="Imagen 117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0DC29F72-2281-F842-94D6-BA7EAC04C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2154779"/>
              <a:ext cx="551010" cy="431625"/>
            </a:xfrm>
            <a:prstGeom prst="rect">
              <a:avLst/>
            </a:prstGeom>
          </p:spPr>
        </p:pic>
        <p:pic>
          <p:nvPicPr>
            <p:cNvPr id="119" name="Imagen 118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7651489A-96F8-3737-0705-1B2A0B168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862567"/>
              <a:ext cx="551010" cy="431625"/>
            </a:xfrm>
            <a:prstGeom prst="rect">
              <a:avLst/>
            </a:prstGeom>
          </p:spPr>
        </p:pic>
      </p:grpSp>
      <p:graphicFrame>
        <p:nvGraphicFramePr>
          <p:cNvPr id="120" name="Tabla 119">
            <a:extLst>
              <a:ext uri="{FF2B5EF4-FFF2-40B4-BE49-F238E27FC236}">
                <a16:creationId xmlns:a16="http://schemas.microsoft.com/office/drawing/2014/main" id="{2BE3F40E-7B73-D4B8-792F-4AC7B26F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80097"/>
              </p:ext>
            </p:extLst>
          </p:nvPr>
        </p:nvGraphicFramePr>
        <p:xfrm>
          <a:off x="6337201" y="2076709"/>
          <a:ext cx="582589" cy="37052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0039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59872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936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grpSp>
        <p:nvGrpSpPr>
          <p:cNvPr id="121" name="Grupo 120">
            <a:extLst>
              <a:ext uri="{FF2B5EF4-FFF2-40B4-BE49-F238E27FC236}">
                <a16:creationId xmlns:a16="http://schemas.microsoft.com/office/drawing/2014/main" id="{DDBE2252-F5E7-047F-48AD-BA189EA06FCA}"/>
              </a:ext>
            </a:extLst>
          </p:cNvPr>
          <p:cNvGrpSpPr/>
          <p:nvPr/>
        </p:nvGrpSpPr>
        <p:grpSpPr>
          <a:xfrm>
            <a:off x="5200721" y="3752197"/>
            <a:ext cx="542929" cy="1984723"/>
            <a:chOff x="6747617" y="3275258"/>
            <a:chExt cx="513499" cy="1999386"/>
          </a:xfrm>
        </p:grpSpPr>
        <p:pic>
          <p:nvPicPr>
            <p:cNvPr id="122" name="Imagen 121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7DB2882B-4771-8541-3893-9D8081FD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617" y="4921182"/>
              <a:ext cx="492528" cy="353462"/>
            </a:xfrm>
            <a:prstGeom prst="rect">
              <a:avLst/>
            </a:prstGeom>
          </p:spPr>
        </p:pic>
        <p:pic>
          <p:nvPicPr>
            <p:cNvPr id="123" name="Imagen 122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A7D26BE3-3F59-369F-3129-70910204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617" y="3862977"/>
              <a:ext cx="492528" cy="353462"/>
            </a:xfrm>
            <a:prstGeom prst="rect">
              <a:avLst/>
            </a:prstGeom>
          </p:spPr>
        </p:pic>
        <p:pic>
          <p:nvPicPr>
            <p:cNvPr id="124" name="Imagen 123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3D558424-6FC8-158A-8F50-FBC20DAE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588" y="4333464"/>
              <a:ext cx="492528" cy="353462"/>
            </a:xfrm>
            <a:prstGeom prst="rect">
              <a:avLst/>
            </a:prstGeom>
          </p:spPr>
        </p:pic>
        <p:pic>
          <p:nvPicPr>
            <p:cNvPr id="125" name="Imagen 124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AD12E33A-1BCC-27CA-D1E4-F860CFE43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588" y="3275258"/>
              <a:ext cx="492528" cy="353462"/>
            </a:xfrm>
            <a:prstGeom prst="rect">
              <a:avLst/>
            </a:prstGeom>
          </p:spPr>
        </p:pic>
      </p:grpSp>
      <p:graphicFrame>
        <p:nvGraphicFramePr>
          <p:cNvPr id="126" name="Tabla 125">
            <a:extLst>
              <a:ext uri="{FF2B5EF4-FFF2-40B4-BE49-F238E27FC236}">
                <a16:creationId xmlns:a16="http://schemas.microsoft.com/office/drawing/2014/main" id="{5CF16FBD-3CA8-1DE3-FEB8-46AA5C96A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44189"/>
              </p:ext>
            </p:extLst>
          </p:nvPr>
        </p:nvGraphicFramePr>
        <p:xfrm>
          <a:off x="5183960" y="3633159"/>
          <a:ext cx="582589" cy="21173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grpSp>
        <p:nvGrpSpPr>
          <p:cNvPr id="127" name="Grupo 126">
            <a:extLst>
              <a:ext uri="{FF2B5EF4-FFF2-40B4-BE49-F238E27FC236}">
                <a16:creationId xmlns:a16="http://schemas.microsoft.com/office/drawing/2014/main" id="{BE5DF13B-21F1-AEDE-8FDE-F3B38C00E9E0}"/>
              </a:ext>
            </a:extLst>
          </p:cNvPr>
          <p:cNvGrpSpPr/>
          <p:nvPr/>
        </p:nvGrpSpPr>
        <p:grpSpPr>
          <a:xfrm>
            <a:off x="4186473" y="3778469"/>
            <a:ext cx="542929" cy="1984723"/>
            <a:chOff x="6747617" y="3275258"/>
            <a:chExt cx="513499" cy="1999386"/>
          </a:xfrm>
        </p:grpSpPr>
        <p:pic>
          <p:nvPicPr>
            <p:cNvPr id="128" name="Imagen 127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BBF35ED5-74D7-75AC-5C86-4C2832BB7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617" y="4921182"/>
              <a:ext cx="492528" cy="353462"/>
            </a:xfrm>
            <a:prstGeom prst="rect">
              <a:avLst/>
            </a:prstGeom>
          </p:spPr>
        </p:pic>
        <p:pic>
          <p:nvPicPr>
            <p:cNvPr id="129" name="Imagen 128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194A3104-411E-4C27-93A2-3186A47BC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617" y="3862977"/>
              <a:ext cx="492528" cy="353462"/>
            </a:xfrm>
            <a:prstGeom prst="rect">
              <a:avLst/>
            </a:prstGeom>
          </p:spPr>
        </p:pic>
        <p:pic>
          <p:nvPicPr>
            <p:cNvPr id="130" name="Imagen 129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D15F3803-F71C-6962-E1D5-94DCF871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588" y="4333464"/>
              <a:ext cx="492528" cy="353462"/>
            </a:xfrm>
            <a:prstGeom prst="rect">
              <a:avLst/>
            </a:prstGeom>
          </p:spPr>
        </p:pic>
        <p:pic>
          <p:nvPicPr>
            <p:cNvPr id="131" name="Imagen 130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0883AF17-61C5-1929-AD9E-C06144297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588" y="3275258"/>
              <a:ext cx="492528" cy="353462"/>
            </a:xfrm>
            <a:prstGeom prst="rect">
              <a:avLst/>
            </a:prstGeom>
          </p:spPr>
        </p:pic>
      </p:grpSp>
      <p:graphicFrame>
        <p:nvGraphicFramePr>
          <p:cNvPr id="132" name="Tabla 131">
            <a:extLst>
              <a:ext uri="{FF2B5EF4-FFF2-40B4-BE49-F238E27FC236}">
                <a16:creationId xmlns:a16="http://schemas.microsoft.com/office/drawing/2014/main" id="{5F1EE5B6-2F3A-5FE5-020D-FF961C2B6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92885"/>
              </p:ext>
            </p:extLst>
          </p:nvPr>
        </p:nvGraphicFramePr>
        <p:xfrm>
          <a:off x="4169712" y="3690963"/>
          <a:ext cx="582589" cy="21173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grpSp>
        <p:nvGrpSpPr>
          <p:cNvPr id="133" name="Grupo 132">
            <a:extLst>
              <a:ext uri="{FF2B5EF4-FFF2-40B4-BE49-F238E27FC236}">
                <a16:creationId xmlns:a16="http://schemas.microsoft.com/office/drawing/2014/main" id="{E5C0835D-768D-1ECD-EB3B-D357D7B0BBE3}"/>
              </a:ext>
            </a:extLst>
          </p:cNvPr>
          <p:cNvGrpSpPr/>
          <p:nvPr/>
        </p:nvGrpSpPr>
        <p:grpSpPr>
          <a:xfrm>
            <a:off x="3231284" y="2007268"/>
            <a:ext cx="563083" cy="3529956"/>
            <a:chOff x="9564203" y="862567"/>
            <a:chExt cx="595796" cy="4342399"/>
          </a:xfrm>
        </p:grpSpPr>
        <p:pic>
          <p:nvPicPr>
            <p:cNvPr id="134" name="Imagen 133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DCBDBE47-DADF-E11D-12D1-D9948A80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2872463"/>
              <a:ext cx="551010" cy="431625"/>
            </a:xfrm>
            <a:prstGeom prst="rect">
              <a:avLst/>
            </a:prstGeom>
          </p:spPr>
        </p:pic>
        <p:pic>
          <p:nvPicPr>
            <p:cNvPr id="135" name="Imagen 134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1D5CF9A1-A86C-4D48-9283-317AF0A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203" y="4145456"/>
              <a:ext cx="551010" cy="431625"/>
            </a:xfrm>
            <a:prstGeom prst="rect">
              <a:avLst/>
            </a:prstGeom>
          </p:spPr>
        </p:pic>
        <p:pic>
          <p:nvPicPr>
            <p:cNvPr id="136" name="Imagen 135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08D3FCDD-A0A2-45CE-D632-340D03AA6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1580251"/>
              <a:ext cx="551010" cy="431625"/>
            </a:xfrm>
            <a:prstGeom prst="rect">
              <a:avLst/>
            </a:prstGeom>
          </p:spPr>
        </p:pic>
        <p:pic>
          <p:nvPicPr>
            <p:cNvPr id="137" name="Imagen 136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69FFE0B2-6ED1-9A9F-D1BE-F6BD43D89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4773341"/>
              <a:ext cx="551010" cy="431625"/>
            </a:xfrm>
            <a:prstGeom prst="rect">
              <a:avLst/>
            </a:prstGeom>
          </p:spPr>
        </p:pic>
        <p:pic>
          <p:nvPicPr>
            <p:cNvPr id="138" name="Imagen 137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B95AA8C3-C69D-925F-6A87-9A238762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3516115"/>
              <a:ext cx="551010" cy="431625"/>
            </a:xfrm>
            <a:prstGeom prst="rect">
              <a:avLst/>
            </a:prstGeom>
          </p:spPr>
        </p:pic>
        <p:pic>
          <p:nvPicPr>
            <p:cNvPr id="139" name="Imagen 138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C4F7D809-C5ED-E537-D67E-48CC95DF5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2154779"/>
              <a:ext cx="551010" cy="431625"/>
            </a:xfrm>
            <a:prstGeom prst="rect">
              <a:avLst/>
            </a:prstGeom>
          </p:spPr>
        </p:pic>
        <p:pic>
          <p:nvPicPr>
            <p:cNvPr id="140" name="Imagen 139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76490DB1-EA34-3699-FB7E-397664C4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862567"/>
              <a:ext cx="551010" cy="431625"/>
            </a:xfrm>
            <a:prstGeom prst="rect">
              <a:avLst/>
            </a:prstGeom>
          </p:spPr>
        </p:pic>
      </p:grpSp>
      <p:graphicFrame>
        <p:nvGraphicFramePr>
          <p:cNvPr id="141" name="Tabla 140">
            <a:extLst>
              <a:ext uri="{FF2B5EF4-FFF2-40B4-BE49-F238E27FC236}">
                <a16:creationId xmlns:a16="http://schemas.microsoft.com/office/drawing/2014/main" id="{278C50B1-AA20-7B5E-4EDE-26F60F9BB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39583"/>
              </p:ext>
            </p:extLst>
          </p:nvPr>
        </p:nvGraphicFramePr>
        <p:xfrm>
          <a:off x="3243356" y="1920418"/>
          <a:ext cx="582589" cy="37052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0039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59872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936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grpSp>
        <p:nvGrpSpPr>
          <p:cNvPr id="142" name="Grupo 141">
            <a:extLst>
              <a:ext uri="{FF2B5EF4-FFF2-40B4-BE49-F238E27FC236}">
                <a16:creationId xmlns:a16="http://schemas.microsoft.com/office/drawing/2014/main" id="{D0D1611C-2CDD-7158-DFF3-8195E5B65819}"/>
              </a:ext>
            </a:extLst>
          </p:cNvPr>
          <p:cNvGrpSpPr/>
          <p:nvPr/>
        </p:nvGrpSpPr>
        <p:grpSpPr>
          <a:xfrm>
            <a:off x="2408414" y="2009319"/>
            <a:ext cx="563083" cy="3529956"/>
            <a:chOff x="9564203" y="862567"/>
            <a:chExt cx="595796" cy="4342399"/>
          </a:xfrm>
        </p:grpSpPr>
        <p:pic>
          <p:nvPicPr>
            <p:cNvPr id="143" name="Imagen 142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745FAACC-AE05-6631-EDB1-1F0A221A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2872463"/>
              <a:ext cx="551010" cy="431625"/>
            </a:xfrm>
            <a:prstGeom prst="rect">
              <a:avLst/>
            </a:prstGeom>
          </p:spPr>
        </p:pic>
        <p:pic>
          <p:nvPicPr>
            <p:cNvPr id="144" name="Imagen 143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B7F8F25A-D801-62CC-D6E6-38A2D502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203" y="4145456"/>
              <a:ext cx="551010" cy="431625"/>
            </a:xfrm>
            <a:prstGeom prst="rect">
              <a:avLst/>
            </a:prstGeom>
          </p:spPr>
        </p:pic>
        <p:pic>
          <p:nvPicPr>
            <p:cNvPr id="145" name="Imagen 144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F74D6B11-0A25-9761-CF79-22CF94735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1580251"/>
              <a:ext cx="551010" cy="431625"/>
            </a:xfrm>
            <a:prstGeom prst="rect">
              <a:avLst/>
            </a:prstGeom>
          </p:spPr>
        </p:pic>
        <p:pic>
          <p:nvPicPr>
            <p:cNvPr id="146" name="Imagen 145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5926EECA-8C56-FDF9-1A0D-15A35449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4773341"/>
              <a:ext cx="551010" cy="431625"/>
            </a:xfrm>
            <a:prstGeom prst="rect">
              <a:avLst/>
            </a:prstGeom>
          </p:spPr>
        </p:pic>
        <p:pic>
          <p:nvPicPr>
            <p:cNvPr id="147" name="Imagen 146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8013DA24-60DE-0A0B-523C-9954F217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3516115"/>
              <a:ext cx="551010" cy="431625"/>
            </a:xfrm>
            <a:prstGeom prst="rect">
              <a:avLst/>
            </a:prstGeom>
          </p:spPr>
        </p:pic>
        <p:pic>
          <p:nvPicPr>
            <p:cNvPr id="148" name="Imagen 147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4C9E7DCD-0CEA-94C8-BB84-2C43127A9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2154779"/>
              <a:ext cx="551010" cy="431625"/>
            </a:xfrm>
            <a:prstGeom prst="rect">
              <a:avLst/>
            </a:prstGeom>
          </p:spPr>
        </p:pic>
        <p:pic>
          <p:nvPicPr>
            <p:cNvPr id="149" name="Imagen 148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885B01E6-46C0-9775-35B3-EDBB2E512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862567"/>
              <a:ext cx="551010" cy="431625"/>
            </a:xfrm>
            <a:prstGeom prst="rect">
              <a:avLst/>
            </a:prstGeom>
          </p:spPr>
        </p:pic>
      </p:grpSp>
      <p:graphicFrame>
        <p:nvGraphicFramePr>
          <p:cNvPr id="150" name="Tabla 149">
            <a:extLst>
              <a:ext uri="{FF2B5EF4-FFF2-40B4-BE49-F238E27FC236}">
                <a16:creationId xmlns:a16="http://schemas.microsoft.com/office/drawing/2014/main" id="{4FA74321-BA78-7B9B-1256-167916BD1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32112"/>
              </p:ext>
            </p:extLst>
          </p:nvPr>
        </p:nvGraphicFramePr>
        <p:xfrm>
          <a:off x="2420486" y="1922469"/>
          <a:ext cx="582589" cy="37052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0039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59872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936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grpSp>
        <p:nvGrpSpPr>
          <p:cNvPr id="151" name="Grupo 150">
            <a:extLst>
              <a:ext uri="{FF2B5EF4-FFF2-40B4-BE49-F238E27FC236}">
                <a16:creationId xmlns:a16="http://schemas.microsoft.com/office/drawing/2014/main" id="{E2FC01F6-8278-4B30-27B9-5D30980BEB7F}"/>
              </a:ext>
            </a:extLst>
          </p:cNvPr>
          <p:cNvGrpSpPr/>
          <p:nvPr/>
        </p:nvGrpSpPr>
        <p:grpSpPr>
          <a:xfrm>
            <a:off x="1539106" y="2033540"/>
            <a:ext cx="563083" cy="3529956"/>
            <a:chOff x="9564203" y="862567"/>
            <a:chExt cx="595796" cy="4342399"/>
          </a:xfrm>
        </p:grpSpPr>
        <p:pic>
          <p:nvPicPr>
            <p:cNvPr id="152" name="Imagen 151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B935FC9C-37B4-D230-2E7C-E4618DB1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2872463"/>
              <a:ext cx="551010" cy="431625"/>
            </a:xfrm>
            <a:prstGeom prst="rect">
              <a:avLst/>
            </a:prstGeom>
          </p:spPr>
        </p:pic>
        <p:pic>
          <p:nvPicPr>
            <p:cNvPr id="153" name="Imagen 152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4181DA63-C7F1-E15B-EDB0-B71C9BC54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203" y="4145456"/>
              <a:ext cx="551010" cy="431625"/>
            </a:xfrm>
            <a:prstGeom prst="rect">
              <a:avLst/>
            </a:prstGeom>
          </p:spPr>
        </p:pic>
        <p:pic>
          <p:nvPicPr>
            <p:cNvPr id="154" name="Imagen 153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9A69B2CB-1169-C7B3-BBC9-90FF2D3FF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1580251"/>
              <a:ext cx="551010" cy="431625"/>
            </a:xfrm>
            <a:prstGeom prst="rect">
              <a:avLst/>
            </a:prstGeom>
          </p:spPr>
        </p:pic>
        <p:pic>
          <p:nvPicPr>
            <p:cNvPr id="155" name="Imagen 154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64C43321-E505-B4C0-022E-44BCE257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4773341"/>
              <a:ext cx="551010" cy="431625"/>
            </a:xfrm>
            <a:prstGeom prst="rect">
              <a:avLst/>
            </a:prstGeom>
          </p:spPr>
        </p:pic>
        <p:pic>
          <p:nvPicPr>
            <p:cNvPr id="156" name="Imagen 155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5747AC78-A72D-36A4-30D7-00760BAF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8" y="3516115"/>
              <a:ext cx="551010" cy="431625"/>
            </a:xfrm>
            <a:prstGeom prst="rect">
              <a:avLst/>
            </a:prstGeom>
          </p:spPr>
        </p:pic>
        <p:pic>
          <p:nvPicPr>
            <p:cNvPr id="157" name="Imagen 156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0C568459-10C0-5A98-059E-EF0908AD4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2154779"/>
              <a:ext cx="551010" cy="431625"/>
            </a:xfrm>
            <a:prstGeom prst="rect">
              <a:avLst/>
            </a:prstGeom>
          </p:spPr>
        </p:pic>
        <p:pic>
          <p:nvPicPr>
            <p:cNvPr id="158" name="Imagen 157" descr="Un dibujo de una cara feliz&#10;&#10;Descripción generada automáticamente con confianza media">
              <a:extLst>
                <a:ext uri="{FF2B5EF4-FFF2-40B4-BE49-F238E27FC236}">
                  <a16:creationId xmlns:a16="http://schemas.microsoft.com/office/drawing/2014/main" id="{92D9B136-2CFB-6D61-8932-803B05F3C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989" y="862567"/>
              <a:ext cx="551010" cy="431625"/>
            </a:xfrm>
            <a:prstGeom prst="rect">
              <a:avLst/>
            </a:prstGeom>
          </p:spPr>
        </p:pic>
      </p:grpSp>
      <p:graphicFrame>
        <p:nvGraphicFramePr>
          <p:cNvPr id="159" name="Tabla 158">
            <a:extLst>
              <a:ext uri="{FF2B5EF4-FFF2-40B4-BE49-F238E27FC236}">
                <a16:creationId xmlns:a16="http://schemas.microsoft.com/office/drawing/2014/main" id="{0EC6BCE2-56EB-09D2-36B9-152958A15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85318"/>
              </p:ext>
            </p:extLst>
          </p:nvPr>
        </p:nvGraphicFramePr>
        <p:xfrm>
          <a:off x="1551178" y="1946690"/>
          <a:ext cx="582589" cy="37052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2589">
                  <a:extLst>
                    <a:ext uri="{9D8B030D-6E8A-4147-A177-3AD203B41FA5}">
                      <a16:colId xmlns:a16="http://schemas.microsoft.com/office/drawing/2014/main" val="819077342"/>
                    </a:ext>
                  </a:extLst>
                </a:gridCol>
              </a:tblGrid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0039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59872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9363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66536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748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74800"/>
                  </a:ext>
                </a:extLst>
              </a:tr>
              <a:tr h="52932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7146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F08AB5A-412D-8E26-56B1-3ABD36B7DCAB}"/>
              </a:ext>
            </a:extLst>
          </p:cNvPr>
          <p:cNvSpPr/>
          <p:nvPr/>
        </p:nvSpPr>
        <p:spPr>
          <a:xfrm>
            <a:off x="4434794" y="734187"/>
            <a:ext cx="1552395" cy="45046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Control Eléctrico y Sonido</a:t>
            </a:r>
          </a:p>
        </p:txBody>
      </p:sp>
      <p:pic>
        <p:nvPicPr>
          <p:cNvPr id="1026" name="Picture 2" descr="Clear Design WiFi Zone Emergency Sign Price in India - Buy Clear Design WiFi  Zone Emergency Sign online at Flipkart.com">
            <a:extLst>
              <a:ext uri="{FF2B5EF4-FFF2-40B4-BE49-F238E27FC236}">
                <a16:creationId xmlns:a16="http://schemas.microsoft.com/office/drawing/2014/main" id="{8711F729-03E1-52A0-85F9-CF0358F4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742">
            <a:off x="8670747" y="3208767"/>
            <a:ext cx="670889" cy="8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ear Design WiFi Zone Emergency Sign Price in India - Buy Clear Design WiFi  Zone Emergency Sign online at Flipkart.com">
            <a:extLst>
              <a:ext uri="{FF2B5EF4-FFF2-40B4-BE49-F238E27FC236}">
                <a16:creationId xmlns:a16="http://schemas.microsoft.com/office/drawing/2014/main" id="{69096D61-2549-C5DF-28E4-847DBC79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37" y="1041228"/>
            <a:ext cx="586801" cy="7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DBF966-F5BD-38DB-E301-EF9E70E2CE81}"/>
              </a:ext>
            </a:extLst>
          </p:cNvPr>
          <p:cNvSpPr txBox="1"/>
          <p:nvPr/>
        </p:nvSpPr>
        <p:spPr>
          <a:xfrm>
            <a:off x="5840536" y="121725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3x2m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81AEB5-9C0C-8F6C-741C-CD305228D4DE}"/>
              </a:ext>
            </a:extLst>
          </p:cNvPr>
          <p:cNvSpPr txBox="1"/>
          <p:nvPr/>
        </p:nvSpPr>
        <p:spPr>
          <a:xfrm>
            <a:off x="4511254" y="1763343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3.66 x 6.10m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9BFE6B1-E0FE-F56B-D13B-C09533DE4159}"/>
              </a:ext>
            </a:extLst>
          </p:cNvPr>
          <p:cNvSpPr txBox="1"/>
          <p:nvPr/>
        </p:nvSpPr>
        <p:spPr>
          <a:xfrm>
            <a:off x="7107311" y="1915743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FFFF00"/>
                </a:solidFill>
              </a:rPr>
              <a:t>8 x 8m</a:t>
            </a:r>
          </a:p>
        </p:txBody>
      </p:sp>
      <p:pic>
        <p:nvPicPr>
          <p:cNvPr id="20" name="Imagen 19" descr="Imagen que contiene Forma&#10;&#10;Descripción generada automáticamente">
            <a:extLst>
              <a:ext uri="{FF2B5EF4-FFF2-40B4-BE49-F238E27FC236}">
                <a16:creationId xmlns:a16="http://schemas.microsoft.com/office/drawing/2014/main" id="{01D9D075-F064-9178-68CC-CAE8824D5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2282">
            <a:off x="781465" y="4145090"/>
            <a:ext cx="1260158" cy="1196798"/>
          </a:xfrm>
          <a:prstGeom prst="rect">
            <a:avLst/>
          </a:prstGeom>
        </p:spPr>
      </p:pic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A9E61B98-5832-AE41-B8CF-D8C268BF9D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3813">
            <a:off x="1268715" y="4786165"/>
            <a:ext cx="1260158" cy="1196798"/>
          </a:xfrm>
          <a:prstGeom prst="rect">
            <a:avLst/>
          </a:prstGeom>
        </p:spPr>
      </p:pic>
      <p:pic>
        <p:nvPicPr>
          <p:cNvPr id="25" name="Imagen 24" descr="Imagen que contiene Forma&#10;&#10;Descripción generada automáticamente">
            <a:extLst>
              <a:ext uri="{FF2B5EF4-FFF2-40B4-BE49-F238E27FC236}">
                <a16:creationId xmlns:a16="http://schemas.microsoft.com/office/drawing/2014/main" id="{F74DAC30-98D7-7EE3-D80B-310A092389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895">
            <a:off x="1500801" y="1569954"/>
            <a:ext cx="1260158" cy="1196798"/>
          </a:xfrm>
          <a:prstGeom prst="rect">
            <a:avLst/>
          </a:prstGeom>
        </p:spPr>
      </p:pic>
      <p:pic>
        <p:nvPicPr>
          <p:cNvPr id="27" name="Imagen 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5A98B9D-83D3-340B-FE22-BB00A1EDC4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26">
            <a:off x="1010483" y="2006102"/>
            <a:ext cx="1260158" cy="1196798"/>
          </a:xfrm>
          <a:prstGeom prst="rect">
            <a:avLst/>
          </a:prstGeom>
        </p:spPr>
      </p:pic>
      <p:pic>
        <p:nvPicPr>
          <p:cNvPr id="28" name="Imagen 27" descr="Imagen que contiene Forma&#10;&#10;Descripción generada automáticamente">
            <a:extLst>
              <a:ext uri="{FF2B5EF4-FFF2-40B4-BE49-F238E27FC236}">
                <a16:creationId xmlns:a16="http://schemas.microsoft.com/office/drawing/2014/main" id="{F3068F23-2F46-9548-7D44-37AB077154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390">
            <a:off x="7346247" y="5303924"/>
            <a:ext cx="1260158" cy="1196798"/>
          </a:xfrm>
          <a:prstGeom prst="rect">
            <a:avLst/>
          </a:prstGeom>
        </p:spPr>
      </p:pic>
      <p:pic>
        <p:nvPicPr>
          <p:cNvPr id="29" name="Imagen 28" descr="Imagen que contiene Forma&#10;&#10;Descripción generada automáticamente">
            <a:extLst>
              <a:ext uri="{FF2B5EF4-FFF2-40B4-BE49-F238E27FC236}">
                <a16:creationId xmlns:a16="http://schemas.microsoft.com/office/drawing/2014/main" id="{502744A6-9996-F66C-935B-8F79EF84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87387">
            <a:off x="7818669" y="4560753"/>
            <a:ext cx="1260158" cy="1196798"/>
          </a:xfrm>
          <a:prstGeom prst="rect">
            <a:avLst/>
          </a:prstGeom>
        </p:spPr>
      </p:pic>
      <p:pic>
        <p:nvPicPr>
          <p:cNvPr id="30" name="Imagen 29" descr="Imagen que contiene Forma&#10;&#10;Descripción generada automáticamente">
            <a:extLst>
              <a:ext uri="{FF2B5EF4-FFF2-40B4-BE49-F238E27FC236}">
                <a16:creationId xmlns:a16="http://schemas.microsoft.com/office/drawing/2014/main" id="{DCC403F3-2B27-E91C-AADB-0843BF57C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87387">
            <a:off x="3919384" y="4957455"/>
            <a:ext cx="1260158" cy="1196798"/>
          </a:xfrm>
          <a:prstGeom prst="rect">
            <a:avLst/>
          </a:prstGeom>
        </p:spPr>
      </p:pic>
      <p:pic>
        <p:nvPicPr>
          <p:cNvPr id="31" name="Imagen 30" descr="Imagen que contiene Forma&#10;&#10;Descripción generada automáticamente">
            <a:extLst>
              <a:ext uri="{FF2B5EF4-FFF2-40B4-BE49-F238E27FC236}">
                <a16:creationId xmlns:a16="http://schemas.microsoft.com/office/drawing/2014/main" id="{450F8CE5-8CA0-439D-BA77-F013A040C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6674">
            <a:off x="4579537" y="4965207"/>
            <a:ext cx="1260158" cy="1196798"/>
          </a:xfrm>
          <a:prstGeom prst="rect">
            <a:avLst/>
          </a:prstGeom>
        </p:spPr>
      </p:pic>
      <p:pic>
        <p:nvPicPr>
          <p:cNvPr id="32" name="Imagen 31" descr="Imagen que contiene Forma&#10;&#10;Descripción generada automáticamente">
            <a:extLst>
              <a:ext uri="{FF2B5EF4-FFF2-40B4-BE49-F238E27FC236}">
                <a16:creationId xmlns:a16="http://schemas.microsoft.com/office/drawing/2014/main" id="{97989009-CB52-AA3B-FFE6-50FBA5B1D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0653">
            <a:off x="7869757" y="1452036"/>
            <a:ext cx="1260158" cy="1196798"/>
          </a:xfrm>
          <a:prstGeom prst="rect">
            <a:avLst/>
          </a:prstGeom>
        </p:spPr>
      </p:pic>
      <p:pic>
        <p:nvPicPr>
          <p:cNvPr id="33" name="Imagen 32" descr="Imagen que contiene Forma&#10;&#10;Descripción generada automáticamente">
            <a:extLst>
              <a:ext uri="{FF2B5EF4-FFF2-40B4-BE49-F238E27FC236}">
                <a16:creationId xmlns:a16="http://schemas.microsoft.com/office/drawing/2014/main" id="{8650910D-EA89-12A3-1A78-9616437DA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8202">
            <a:off x="7351836" y="1022474"/>
            <a:ext cx="1260158" cy="11967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A12C61-9736-1C47-3974-B6B773286F83}"/>
              </a:ext>
            </a:extLst>
          </p:cNvPr>
          <p:cNvSpPr txBox="1"/>
          <p:nvPr/>
        </p:nvSpPr>
        <p:spPr>
          <a:xfrm>
            <a:off x="7772022" y="34090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4A8DB6-1AEC-A58A-FB9E-8CF5B638E2F3}"/>
              </a:ext>
            </a:extLst>
          </p:cNvPr>
          <p:cNvSpPr txBox="1"/>
          <p:nvPr/>
        </p:nvSpPr>
        <p:spPr>
          <a:xfrm>
            <a:off x="6899515" y="340382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4D431B-1F1D-FCBE-D60B-7A5927FCBC92}"/>
              </a:ext>
            </a:extLst>
          </p:cNvPr>
          <p:cNvSpPr txBox="1"/>
          <p:nvPr/>
        </p:nvSpPr>
        <p:spPr>
          <a:xfrm>
            <a:off x="5922146" y="338932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D42E42-503F-630F-8DE7-9D8E8BA8D1B0}"/>
              </a:ext>
            </a:extLst>
          </p:cNvPr>
          <p:cNvSpPr txBox="1"/>
          <p:nvPr/>
        </p:nvSpPr>
        <p:spPr>
          <a:xfrm>
            <a:off x="3810021" y="34038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FA06EE-BD9C-FA1A-61F8-45A586463785}"/>
              </a:ext>
            </a:extLst>
          </p:cNvPr>
          <p:cNvSpPr txBox="1"/>
          <p:nvPr/>
        </p:nvSpPr>
        <p:spPr>
          <a:xfrm>
            <a:off x="2989027" y="337823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D4C2A7-F8C6-8193-F05C-C6F8BDC656C1}"/>
              </a:ext>
            </a:extLst>
          </p:cNvPr>
          <p:cNvSpPr txBox="1"/>
          <p:nvPr/>
        </p:nvSpPr>
        <p:spPr>
          <a:xfrm>
            <a:off x="2121874" y="33877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CAC5D6E-DA4D-6308-88D7-672F1EC2E67B}"/>
              </a:ext>
            </a:extLst>
          </p:cNvPr>
          <p:cNvSpPr txBox="1"/>
          <p:nvPr/>
        </p:nvSpPr>
        <p:spPr>
          <a:xfrm>
            <a:off x="6292894" y="959314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Orden (4 personas)</a:t>
            </a:r>
          </a:p>
        </p:txBody>
      </p:sp>
    </p:spTree>
    <p:extLst>
      <p:ext uri="{BB962C8B-B14F-4D97-AF65-F5344CB8AC3E}">
        <p14:creationId xmlns:p14="http://schemas.microsoft.com/office/powerpoint/2010/main" val="412493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DC28B-AA79-4ACD-065D-089E7001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Servicio Externo</a:t>
            </a:r>
          </a:p>
        </p:txBody>
      </p:sp>
      <p:sp>
        <p:nvSpPr>
          <p:cNvPr id="4" name="AutoShape 2" descr="Ambulancia png imágenes | PNGWing">
            <a:extLst>
              <a:ext uri="{FF2B5EF4-FFF2-40B4-BE49-F238E27FC236}">
                <a16:creationId xmlns:a16="http://schemas.microsoft.com/office/drawing/2014/main" id="{98493ECC-5B44-7F13-2353-E8DF7F56D5D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dirty="0"/>
              <a:t>Ambulancia</a:t>
            </a:r>
          </a:p>
          <a:p>
            <a:r>
              <a:rPr lang="es-MX" dirty="0"/>
              <a:t>Seguridad Pública</a:t>
            </a:r>
          </a:p>
        </p:txBody>
      </p:sp>
      <p:pic>
        <p:nvPicPr>
          <p:cNvPr id="2054" name="Picture 6" descr="Dibujo de patrulla de policia pintado por en Dibujos.net el día 31-05-20 a  las 04:52:54. Imprime, pinta o colorea tus propios dibujos!">
            <a:extLst>
              <a:ext uri="{FF2B5EF4-FFF2-40B4-BE49-F238E27FC236}">
                <a16:creationId xmlns:a16="http://schemas.microsoft.com/office/drawing/2014/main" id="{1DDFE1D4-40E8-F552-CE14-0EC7BC5D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73" y="3236855"/>
            <a:ext cx="3270087" cy="25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ágenes de Ambulancia Dibujo - Descarga gratuita en Freepik">
            <a:extLst>
              <a:ext uri="{FF2B5EF4-FFF2-40B4-BE49-F238E27FC236}">
                <a16:creationId xmlns:a16="http://schemas.microsoft.com/office/drawing/2014/main" id="{A658DE33-0327-DB56-54AA-4EAD9D9E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55" y="1703330"/>
            <a:ext cx="32194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3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84F70-E4A6-FF9A-E22C-9891241E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Comisión de Energía y Red de Internet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C90216-D5D6-40CD-A74F-DF50AA61A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11374"/>
              </p:ext>
            </p:extLst>
          </p:nvPr>
        </p:nvGraphicFramePr>
        <p:xfrm>
          <a:off x="1245477" y="1825625"/>
          <a:ext cx="9648496" cy="3200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29066">
                  <a:extLst>
                    <a:ext uri="{9D8B030D-6E8A-4147-A177-3AD203B41FA5}">
                      <a16:colId xmlns:a16="http://schemas.microsoft.com/office/drawing/2014/main" val="746024633"/>
                    </a:ext>
                  </a:extLst>
                </a:gridCol>
                <a:gridCol w="4946519">
                  <a:extLst>
                    <a:ext uri="{9D8B030D-6E8A-4147-A177-3AD203B41FA5}">
                      <a16:colId xmlns:a16="http://schemas.microsoft.com/office/drawing/2014/main" val="1670002909"/>
                    </a:ext>
                  </a:extLst>
                </a:gridCol>
                <a:gridCol w="3972911">
                  <a:extLst>
                    <a:ext uri="{9D8B030D-6E8A-4147-A177-3AD203B41FA5}">
                      <a16:colId xmlns:a16="http://schemas.microsoft.com/office/drawing/2014/main" val="1698141098"/>
                    </a:ext>
                  </a:extLst>
                </a:gridCol>
              </a:tblGrid>
              <a:tr h="444140">
                <a:tc>
                  <a:txBody>
                    <a:bodyPr/>
                    <a:lstStyle/>
                    <a:p>
                      <a:r>
                        <a:rPr lang="es-MX" sz="2400" dirty="0"/>
                        <a:t>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Área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74233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r>
                        <a:rPr lang="es-MX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Proveedor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Externo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567832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r>
                        <a:rPr lang="es-MX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Miguel Ángel Córdova Pulido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err="1"/>
                        <a:t>PA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05783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r>
                        <a:rPr lang="es-MX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Alfredo Márquez Vázquez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err="1"/>
                        <a:t>PTC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28836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r>
                        <a:rPr lang="es-MX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Jesús López Muñoz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err="1"/>
                        <a:t>Tic’s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93172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r>
                        <a:rPr lang="es-MX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Giovanni Olvera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Centro de Cómputo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957426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r>
                        <a:rPr lang="es-MX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Adriana Pedraza Varela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err="1"/>
                        <a:t>PA</a:t>
                      </a:r>
                      <a:r>
                        <a:rPr lang="es-MX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03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7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91D36-DB93-A3AD-2B60-092B1C11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Comisión de evaluación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DCEE81-172C-58FA-8358-9ED40EB99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690686"/>
              </p:ext>
            </p:extLst>
          </p:nvPr>
        </p:nvGraphicFramePr>
        <p:xfrm>
          <a:off x="1245476" y="1825624"/>
          <a:ext cx="9522370" cy="318781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5931">
                  <a:extLst>
                    <a:ext uri="{9D8B030D-6E8A-4147-A177-3AD203B41FA5}">
                      <a16:colId xmlns:a16="http://schemas.microsoft.com/office/drawing/2014/main" val="746024633"/>
                    </a:ext>
                  </a:extLst>
                </a:gridCol>
                <a:gridCol w="3878317">
                  <a:extLst>
                    <a:ext uri="{9D8B030D-6E8A-4147-A177-3AD203B41FA5}">
                      <a16:colId xmlns:a16="http://schemas.microsoft.com/office/drawing/2014/main" val="1670002909"/>
                    </a:ext>
                  </a:extLst>
                </a:gridCol>
                <a:gridCol w="1466193">
                  <a:extLst>
                    <a:ext uri="{9D8B030D-6E8A-4147-A177-3AD203B41FA5}">
                      <a16:colId xmlns:a16="http://schemas.microsoft.com/office/drawing/2014/main" val="1698141098"/>
                    </a:ext>
                  </a:extLst>
                </a:gridCol>
                <a:gridCol w="3231929">
                  <a:extLst>
                    <a:ext uri="{9D8B030D-6E8A-4147-A177-3AD203B41FA5}">
                      <a16:colId xmlns:a16="http://schemas.microsoft.com/office/drawing/2014/main" val="2941923428"/>
                    </a:ext>
                  </a:extLst>
                </a:gridCol>
              </a:tblGrid>
              <a:tr h="484586">
                <a:tc>
                  <a:txBody>
                    <a:bodyPr/>
                    <a:lstStyle/>
                    <a:p>
                      <a:r>
                        <a:rPr lang="es-MX" sz="2000" dirty="0"/>
                        <a:t>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Área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74233"/>
                  </a:ext>
                </a:extLst>
              </a:tr>
              <a:tr h="484586">
                <a:tc>
                  <a:txBody>
                    <a:bodyPr/>
                    <a:lstStyle/>
                    <a:p>
                      <a:r>
                        <a:rPr lang="es-MX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Miguel Cristales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PTC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Gestión de jurados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567832"/>
                  </a:ext>
                </a:extLst>
              </a:tr>
              <a:tr h="764880">
                <a:tc>
                  <a:txBody>
                    <a:bodyPr/>
                    <a:lstStyle/>
                    <a:p>
                      <a:r>
                        <a:rPr lang="es-MX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María Petra Paredes </a:t>
                      </a:r>
                      <a:r>
                        <a:rPr lang="es-MX" sz="2000" dirty="0" err="1"/>
                        <a:t>Xochihua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PTC</a:t>
                      </a:r>
                      <a:endParaRPr lang="es-MX" sz="2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s-MX" sz="2000" dirty="0"/>
                        <a:t>Diseño y desarrollo de formulario.</a:t>
                      </a:r>
                    </a:p>
                    <a:p>
                      <a:r>
                        <a:rPr lang="es-MX" sz="2000" dirty="0"/>
                        <a:t>Control de evaluación  para captura en sistema y publicación de ganadores en </a:t>
                      </a:r>
                      <a:r>
                        <a:rPr lang="es-MX" sz="2000" dirty="0" err="1"/>
                        <a:t>SIRLI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05783"/>
                  </a:ext>
                </a:extLst>
              </a:tr>
              <a:tr h="484586">
                <a:tc>
                  <a:txBody>
                    <a:bodyPr/>
                    <a:lstStyle/>
                    <a:p>
                      <a:r>
                        <a:rPr lang="es-MX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Iván Rafael Sánchez Juárez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PTC</a:t>
                      </a:r>
                      <a:endParaRPr lang="es-MX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28836"/>
                  </a:ext>
                </a:extLst>
              </a:tr>
              <a:tr h="484586">
                <a:tc>
                  <a:txBody>
                    <a:bodyPr/>
                    <a:lstStyle/>
                    <a:p>
                      <a:r>
                        <a:rPr lang="es-MX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Vianney Morales Zamora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PTC</a:t>
                      </a:r>
                      <a:endParaRPr lang="es-MX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93172"/>
                  </a:ext>
                </a:extLst>
              </a:tr>
              <a:tr h="484586">
                <a:tc>
                  <a:txBody>
                    <a:bodyPr/>
                    <a:lstStyle/>
                    <a:p>
                      <a:r>
                        <a:rPr lang="es-MX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Fani</a:t>
                      </a:r>
                      <a:r>
                        <a:rPr lang="es-MX" sz="2000" dirty="0"/>
                        <a:t> Rodríguez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PTC</a:t>
                      </a:r>
                      <a:endParaRPr lang="es-MX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7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4D949-4F9E-7CB4-5C85-5146BA3A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s-MX" dirty="0"/>
              <a:t>Registro general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E717A695-7F9E-68F8-0C57-F84704DA9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84138"/>
              </p:ext>
            </p:extLst>
          </p:nvPr>
        </p:nvGraphicFramePr>
        <p:xfrm>
          <a:off x="603031" y="1108403"/>
          <a:ext cx="10985938" cy="4790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759466">
                  <a:extLst>
                    <a:ext uri="{9D8B030D-6E8A-4147-A177-3AD203B41FA5}">
                      <a16:colId xmlns:a16="http://schemas.microsoft.com/office/drawing/2014/main" val="4193343029"/>
                    </a:ext>
                  </a:extLst>
                </a:gridCol>
                <a:gridCol w="4226472">
                  <a:extLst>
                    <a:ext uri="{9D8B030D-6E8A-4147-A177-3AD203B41FA5}">
                      <a16:colId xmlns:a16="http://schemas.microsoft.com/office/drawing/2014/main" val="267094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9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/>
                        <a:t>Registro de estudiantes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Pago en caja del Instituto $150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Equipos de 8 Integrantes máximo (requisito 1mujer y 1 Ing.)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Docente paga su participación como integrante.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Se notificará vía correo electrónico la confirmación de su participación.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Casa de campaña impermeable obligatoria.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Podrán participar estudiantes de curso mixto.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Del 20 de septiembre al 2 de octubre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87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/>
                        <a:t>Registro de Mentores Internacionales </a:t>
                      </a:r>
                    </a:p>
                    <a:p>
                      <a:pPr algn="just"/>
                      <a:endParaRPr lang="es-MX" sz="1600" b="1" dirty="0"/>
                    </a:p>
                    <a:p>
                      <a:pPr algn="just"/>
                      <a:r>
                        <a:rPr lang="es-MX" sz="1600" dirty="0"/>
                        <a:t>deberán cumplir </a:t>
                      </a:r>
                      <a:r>
                        <a:rPr lang="es-MX" sz="1600" b="1" dirty="0"/>
                        <a:t>16 horas </a:t>
                      </a:r>
                      <a:r>
                        <a:rPr lang="es-MX" sz="1600" dirty="0"/>
                        <a:t>de </a:t>
                      </a:r>
                      <a:r>
                        <a:rPr lang="es-MX" sz="1600" b="1" dirty="0"/>
                        <a:t>Jornada Mixta: </a:t>
                      </a:r>
                    </a:p>
                    <a:p>
                      <a:pPr algn="just"/>
                      <a:r>
                        <a:rPr lang="es-MX" sz="1600" dirty="0"/>
                        <a:t>4 de octubre a las 15:00 a 22:00h</a:t>
                      </a:r>
                    </a:p>
                    <a:p>
                      <a:pPr algn="just"/>
                      <a:r>
                        <a:rPr lang="es-MX" sz="1600" dirty="0"/>
                        <a:t>5 de octubre de 5:00 a 10:00h</a:t>
                      </a:r>
                    </a:p>
                    <a:p>
                      <a:pPr algn="just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del 23 al 27 de septiembre </a:t>
                      </a:r>
                    </a:p>
                    <a:p>
                      <a:pPr algn="just"/>
                      <a:r>
                        <a:rPr lang="es-MX" sz="1600" dirty="0"/>
                        <a:t>Jornada</a:t>
                      </a:r>
                    </a:p>
                    <a:p>
                      <a:pPr algn="just"/>
                      <a:r>
                        <a:rPr lang="es-MX" sz="1600" dirty="0"/>
                        <a:t>Inicia: 4 de octubre a las 15:00h </a:t>
                      </a:r>
                    </a:p>
                    <a:p>
                      <a:pPr algn="just"/>
                      <a:r>
                        <a:rPr lang="es-MX" sz="1600" dirty="0"/>
                        <a:t>Finaliza: 5 de octubre a las 7:00h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Para los docentes que no participen en el evento como integrantes de un equipo y/o mentores serán considerados en uno de los horarios para la coordinación del evento.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Se realizará la asignación el 30 de septiembre y serán notificado con su asignación vía correo electrónico.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71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807FA-1592-01C6-44CA-E05DF1DC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Certificados y Reconocimientos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650FD-3C13-320E-FCD0-CB9DB94C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25658"/>
          </a:xfrm>
        </p:spPr>
        <p:txBody>
          <a:bodyPr/>
          <a:lstStyle/>
          <a:p>
            <a:r>
              <a:rPr lang="es-MX" dirty="0"/>
              <a:t>Se entregarán las siguientes constancias: </a:t>
            </a:r>
          </a:p>
          <a:p>
            <a:pPr lvl="1"/>
            <a:r>
              <a:rPr lang="es-MX" dirty="0"/>
              <a:t>Participante (integrante de un equipo en el Rally descargar en plataforma).</a:t>
            </a:r>
          </a:p>
          <a:p>
            <a:pPr lvl="1"/>
            <a:r>
              <a:rPr lang="es-MX" dirty="0"/>
              <a:t>Mentores (Descargar en plataforma).</a:t>
            </a:r>
          </a:p>
          <a:p>
            <a:pPr lvl="1"/>
            <a:r>
              <a:rPr lang="es-MX" dirty="0"/>
              <a:t>Coordinadores de Comisión en evento internacional.</a:t>
            </a:r>
          </a:p>
          <a:p>
            <a:pPr lvl="1"/>
            <a:r>
              <a:rPr lang="es-MX" dirty="0"/>
              <a:t>Colaborador local en evento de innovación.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403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ior de la recepción. Recepcionista joven y hombre con maletín en el  mostrador de recepción. Reserva de hotel, clínica, registro de aeropuerto,  concepto de recepción de banco u oficina. Ilustración plana de">
            <a:extLst>
              <a:ext uri="{FF2B5EF4-FFF2-40B4-BE49-F238E27FC236}">
                <a16:creationId xmlns:a16="http://schemas.microsoft.com/office/drawing/2014/main" id="{DA83B7CF-D2D1-EFF0-B146-10A10DA1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81" y="1082388"/>
            <a:ext cx="3988019" cy="27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5D81CF-55DC-87ED-5C1C-FF3CAAB3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 General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A7EA4-A417-B876-EC02-7210DFE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274"/>
            <a:ext cx="10515600" cy="4351338"/>
          </a:xfrm>
        </p:spPr>
        <p:txBody>
          <a:bodyPr/>
          <a:lstStyle/>
          <a:p>
            <a:r>
              <a:rPr lang="es-MX" b="1" dirty="0"/>
              <a:t>4 de octubre</a:t>
            </a:r>
          </a:p>
          <a:p>
            <a:pPr lvl="1"/>
            <a:r>
              <a:rPr lang="es-MX" dirty="0"/>
              <a:t>7:00h Recepción y revisión de equipos.</a:t>
            </a:r>
          </a:p>
          <a:p>
            <a:pPr lvl="3"/>
            <a:r>
              <a:rPr lang="es-MX" dirty="0"/>
              <a:t>Asignación de Aula.</a:t>
            </a:r>
          </a:p>
          <a:p>
            <a:pPr lvl="1"/>
            <a:r>
              <a:rPr lang="es-MX" dirty="0"/>
              <a:t>8:30h Inauguración Local.</a:t>
            </a:r>
          </a:p>
          <a:p>
            <a:pPr lvl="1"/>
            <a:r>
              <a:rPr lang="es-MX" dirty="0"/>
              <a:t>9:00h Inauguración Internacional.</a:t>
            </a:r>
          </a:p>
          <a:p>
            <a:pPr lvl="1"/>
            <a:r>
              <a:rPr lang="es-MX" dirty="0"/>
              <a:t>10:00h Banderazo inicial.</a:t>
            </a:r>
          </a:p>
          <a:p>
            <a:pPr lvl="3"/>
            <a:r>
              <a:rPr lang="es-MX" dirty="0"/>
              <a:t>Integración de equipos en plataforma.</a:t>
            </a:r>
          </a:p>
          <a:p>
            <a:pPr lvl="3"/>
            <a:r>
              <a:rPr lang="es-MX" dirty="0"/>
              <a:t>Selección del Reto a solucionar.</a:t>
            </a:r>
          </a:p>
          <a:p>
            <a:pPr lvl="1"/>
            <a:r>
              <a:rPr lang="es-MX" dirty="0"/>
              <a:t>15:00h Inicio de Mentorías.</a:t>
            </a:r>
          </a:p>
          <a:p>
            <a:pPr lvl="1"/>
            <a:r>
              <a:rPr lang="es-MX" dirty="0"/>
              <a:t>16:00h Asignación de Institución Internacional</a:t>
            </a:r>
          </a:p>
          <a:p>
            <a:pPr lvl="1"/>
            <a:r>
              <a:rPr lang="es-MX" dirty="0"/>
              <a:t>18:00h Montaje de campamentos en cancha de Futbol Soccer.</a:t>
            </a:r>
          </a:p>
        </p:txBody>
      </p:sp>
    </p:spTree>
    <p:extLst>
      <p:ext uri="{BB962C8B-B14F-4D97-AF65-F5344CB8AC3E}">
        <p14:creationId xmlns:p14="http://schemas.microsoft.com/office/powerpoint/2010/main" val="167438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abajo en Equipo | Qué es, características, ventajas, importancia y más">
            <a:extLst>
              <a:ext uri="{FF2B5EF4-FFF2-40B4-BE49-F238E27FC236}">
                <a16:creationId xmlns:a16="http://schemas.microsoft.com/office/drawing/2014/main" id="{A2A80BA5-8465-DBF4-BF3D-4EF38199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68" y="4490398"/>
            <a:ext cx="3852085" cy="18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ágenes de Campamento - Descarga gratuita en Freepik">
            <a:extLst>
              <a:ext uri="{FF2B5EF4-FFF2-40B4-BE49-F238E27FC236}">
                <a16:creationId xmlns:a16="http://schemas.microsoft.com/office/drawing/2014/main" id="{2E57E838-F26C-D90F-C447-441ECE81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88" y="2389768"/>
            <a:ext cx="2168502" cy="15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5D81CF-55DC-87ED-5C1C-FF3CAAB3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A7EA4-A417-B876-EC02-7210DFE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47" y="1392743"/>
            <a:ext cx="10515600" cy="2722057"/>
          </a:xfrm>
        </p:spPr>
        <p:txBody>
          <a:bodyPr/>
          <a:lstStyle/>
          <a:p>
            <a:r>
              <a:rPr lang="es-MX" b="1" dirty="0"/>
              <a:t>4 de octubre</a:t>
            </a:r>
          </a:p>
          <a:p>
            <a:pPr lvl="1"/>
            <a:r>
              <a:rPr lang="es-MX" dirty="0"/>
              <a:t>18:00h Montaje de campamentos en cancha de Futbol Soccer.</a:t>
            </a:r>
          </a:p>
          <a:p>
            <a:pPr lvl="1"/>
            <a:r>
              <a:rPr lang="es-MX" dirty="0"/>
              <a:t>20:00h RETO ORGULLO-HALCÓN.</a:t>
            </a:r>
          </a:p>
          <a:p>
            <a:pPr lvl="1"/>
            <a:r>
              <a:rPr lang="es-MX" dirty="0"/>
              <a:t>22:00h  Fogata Institucional (Cantante).</a:t>
            </a:r>
          </a:p>
          <a:p>
            <a:pPr lvl="1"/>
            <a:r>
              <a:rPr lang="es-MX" dirty="0"/>
              <a:t>23:00h Entregables en plataforma.</a:t>
            </a:r>
          </a:p>
          <a:p>
            <a:pPr marL="457200" lvl="1" indent="0">
              <a:buNone/>
            </a:pPr>
            <a:endParaRPr lang="es-MX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A4918EF-803C-E46C-D72A-5A2B7091F636}"/>
              </a:ext>
            </a:extLst>
          </p:cNvPr>
          <p:cNvSpPr txBox="1">
            <a:spLocks/>
          </p:cNvSpPr>
          <p:nvPr/>
        </p:nvSpPr>
        <p:spPr>
          <a:xfrm>
            <a:off x="633247" y="3673358"/>
            <a:ext cx="10515600" cy="2270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5 de octubre</a:t>
            </a:r>
          </a:p>
          <a:p>
            <a:pPr lvl="1"/>
            <a:r>
              <a:rPr lang="es-MX" dirty="0"/>
              <a:t>1:00 a 3:00h </a:t>
            </a:r>
            <a:r>
              <a:rPr lang="es-MX" dirty="0" err="1"/>
              <a:t>Mentorias</a:t>
            </a:r>
            <a:r>
              <a:rPr lang="es-MX" dirty="0"/>
              <a:t> para el cierre de reportes pautados.</a:t>
            </a:r>
          </a:p>
          <a:p>
            <a:pPr lvl="1"/>
            <a:r>
              <a:rPr lang="es-MX" dirty="0"/>
              <a:t>3:00 a 7:00h Entregables  TIKTOK</a:t>
            </a:r>
          </a:p>
          <a:p>
            <a:pPr lvl="1"/>
            <a:r>
              <a:rPr lang="es-MX" dirty="0"/>
              <a:t>7:00 a 11:00h Entregables video y reporte pautado.</a:t>
            </a:r>
          </a:p>
          <a:p>
            <a:pPr lvl="1"/>
            <a:r>
              <a:rPr lang="es-MX" dirty="0"/>
              <a:t>13:00 a 14:00h Evaluación de jurados.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5046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ITSSM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2242"/>
      </a:accent1>
      <a:accent2>
        <a:srgbClr val="1A396A"/>
      </a:accent2>
      <a:accent3>
        <a:srgbClr val="A5A5A5"/>
      </a:accent3>
      <a:accent4>
        <a:srgbClr val="BC8E53"/>
      </a:accent4>
      <a:accent5>
        <a:srgbClr val="376073"/>
      </a:accent5>
      <a:accent6>
        <a:srgbClr val="46111B"/>
      </a:accent6>
      <a:hlink>
        <a:srgbClr val="0563C1"/>
      </a:hlink>
      <a:folHlink>
        <a:srgbClr val="954F72"/>
      </a:folHlink>
    </a:clrScheme>
    <a:fontScheme name="ITSSMT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aningful Template">
  <a:themeElements>
    <a:clrScheme name="Custom 33">
      <a:dk1>
        <a:srgbClr val="000000"/>
      </a:dk1>
      <a:lt1>
        <a:srgbClr val="FFFFFF"/>
      </a:lt1>
      <a:dk2>
        <a:srgbClr val="5E6970"/>
      </a:dk2>
      <a:lt2>
        <a:srgbClr val="FFFFFF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E76F51"/>
      </a:accent6>
      <a:hlink>
        <a:srgbClr val="2A9D8F"/>
      </a:hlink>
      <a:folHlink>
        <a:srgbClr val="000000"/>
      </a:folHlink>
    </a:clrScheme>
    <a:fontScheme name="Custom 81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500</Words>
  <Application>Microsoft Office PowerPoint</Application>
  <PresentationFormat>Panorámica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</vt:lpstr>
      <vt:lpstr>Arial</vt:lpstr>
      <vt:lpstr>Montserrat</vt:lpstr>
      <vt:lpstr>Montserrat Black</vt:lpstr>
      <vt:lpstr>Tema de Office</vt:lpstr>
      <vt:lpstr>Meaningful Template</vt:lpstr>
      <vt:lpstr>Presentación de PowerPoint</vt:lpstr>
      <vt:lpstr>Distribución De Áreas</vt:lpstr>
      <vt:lpstr>Servicio Externo</vt:lpstr>
      <vt:lpstr>Comisión de Energía y Red de Internet</vt:lpstr>
      <vt:lpstr>Comisión de evaluación</vt:lpstr>
      <vt:lpstr>Registro general</vt:lpstr>
      <vt:lpstr>Certificados y Reconocimientos</vt:lpstr>
      <vt:lpstr>Programa General  </vt:lpstr>
      <vt:lpstr>Programa General</vt:lpstr>
      <vt:lpstr>Programa General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Créditos Complementarios</dc:title>
  <dc:creator>Damian Huerta García</dc:creator>
  <cp:lastModifiedBy>Subdirección de Posgrado e Investigación</cp:lastModifiedBy>
  <cp:revision>12</cp:revision>
  <dcterms:created xsi:type="dcterms:W3CDTF">2022-03-24T03:28:25Z</dcterms:created>
  <dcterms:modified xsi:type="dcterms:W3CDTF">2024-09-19T23:38:38Z</dcterms:modified>
</cp:coreProperties>
</file>